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
  </p:notesMasterIdLst>
  <p:sldIdLst>
    <p:sldId id="256" r:id="rId3"/>
    <p:sldId id="261" r:id="rId4"/>
    <p:sldId id="262" r:id="rId5"/>
    <p:sldId id="263"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2" d="100"/>
          <a:sy n="92" d="100"/>
        </p:scale>
        <p:origin x="336"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an Sinclair" userId="69110de929e089ed" providerId="LiveId" clId="{1D8D55A7-11A0-35F6-8E55-CAA319C07CCF}"/>
    <pc:docChg chg="addSld delSld">
      <pc:chgData name="Ian Sinclair" userId="69110de929e089ed" providerId="LiveId" clId="{1D8D55A7-11A0-35F6-8E55-CAA319C07CCF}" dt="2026-08-24T11:56:17.868" v="1" actId="2696"/>
      <pc:docMkLst>
        <pc:docMk/>
      </pc:docMkLst>
      <pc:sldChg chg="new del">
        <pc:chgData name="Ian Sinclair" userId="69110de929e089ed" providerId="LiveId" clId="{1D8D55A7-11A0-35F6-8E55-CAA319C07CCF}" dt="2026-08-24T11:56:17.868" v="1" actId="2696"/>
        <pc:sldMkLst>
          <pc:docMk/>
          <pc:sldMk cId="726660134" sldId="2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0D0CF-ECA9-489C-A297-37BF394AF983}" type="datetimeFigureOut">
              <a:rPr lang="en-NZ" smtClean="0"/>
              <a:t>30/09/2026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0F9E00-6F8A-4644-A441-B6CF3291151E}" type="slidenum">
              <a:rPr lang="en-NZ" smtClean="0"/>
              <a:t>‹#›</a:t>
            </a:fld>
            <a:endParaRPr lang="en-NZ"/>
          </a:p>
        </p:txBody>
      </p:sp>
    </p:spTree>
    <p:extLst>
      <p:ext uri="{BB962C8B-B14F-4D97-AF65-F5344CB8AC3E}">
        <p14:creationId xmlns:p14="http://schemas.microsoft.com/office/powerpoint/2010/main" val="2967714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90F9E00-6F8A-4644-A441-B6CF3291151E}" type="slidenum">
              <a:rPr lang="en-NZ" smtClean="0"/>
              <a:t>1</a:t>
            </a:fld>
            <a:endParaRPr lang="en-NZ"/>
          </a:p>
        </p:txBody>
      </p:sp>
    </p:spTree>
    <p:extLst>
      <p:ext uri="{BB962C8B-B14F-4D97-AF65-F5344CB8AC3E}">
        <p14:creationId xmlns:p14="http://schemas.microsoft.com/office/powerpoint/2010/main" val="309319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E90F9E00-6F8A-4644-A441-B6CF3291151E}" type="slidenum">
              <a:rPr lang="en-NZ" smtClean="0"/>
              <a:t>4</a:t>
            </a:fld>
            <a:endParaRPr lang="en-NZ"/>
          </a:p>
        </p:txBody>
      </p:sp>
    </p:spTree>
    <p:extLst>
      <p:ext uri="{BB962C8B-B14F-4D97-AF65-F5344CB8AC3E}">
        <p14:creationId xmlns:p14="http://schemas.microsoft.com/office/powerpoint/2010/main" val="185762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3FD296-3F77-463F-9E88-2392AEEB66D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590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4913E-63CC-8175-C981-AE1738164D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FCF628E6-FDE7-B562-D592-1794FDAE4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5A36847F-FA54-CFC5-A167-B5152322BD43}"/>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39CDB5C2-98D3-73A3-4673-9FBDA24596C6}"/>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60D4669-E7CD-0E32-B036-0A49E14D2A8B}"/>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590321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9D0A-FD28-784C-3CE9-31AE399CDBC4}"/>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F3EDDCBA-EB33-76BC-0A1B-91BDA1DCAC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D11C5E7E-4EF4-E522-5BF5-62D9C1B2103D}"/>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9B21D163-D664-B556-6AD2-B2A451E4626E}"/>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7BC62C9-6434-B50E-2E23-1EC5CB94456D}"/>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2686517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4751-13D7-0461-5DA3-22E5BA88DD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E821C056-D5EC-7643-CC0F-C46B9FDDBD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164C71-83C5-F798-F397-8DE216FD3806}"/>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13C5E682-9F87-9FB2-56B1-75202B1DCF1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21F4DF6-FE5E-94BB-184B-177CFF65A9C9}"/>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3038267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9FA1F-9DC0-B7B6-138C-008B1AD54225}"/>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1E73DBF-E513-C5AA-4C47-7AB184DE05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665116FE-9971-3780-81AE-4DC53D41C2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7050B3BC-8C3C-C26D-6E90-96561C69B86A}"/>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6" name="Footer Placeholder 5">
            <a:extLst>
              <a:ext uri="{FF2B5EF4-FFF2-40B4-BE49-F238E27FC236}">
                <a16:creationId xmlns:a16="http://schemas.microsoft.com/office/drawing/2014/main" id="{64D73181-2957-A479-0FC1-724B1EF0A44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4C81858-DC0B-B2B1-0AA6-4FD823179099}"/>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3820844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0986-FEB6-9C20-ECE6-D876D8992848}"/>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99B25A5-55BA-1CDA-A5CA-3907B8E5B6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E47484-3BDF-0529-8A81-42F09E0656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5E1134F3-DCB0-93D1-8C0A-928C60CDBB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DF4959-0468-DDEA-51A2-F7B692BEF7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F04E8BE9-0658-08DE-B257-358FB5A8241B}"/>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8" name="Footer Placeholder 7">
            <a:extLst>
              <a:ext uri="{FF2B5EF4-FFF2-40B4-BE49-F238E27FC236}">
                <a16:creationId xmlns:a16="http://schemas.microsoft.com/office/drawing/2014/main" id="{B3066AB7-3794-A2EE-FA60-CA4F31643936}"/>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05C61718-6BFB-93BF-EA8D-C91A32ED4A17}"/>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56051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85A0A-19EB-8A36-32B9-9466F3E3282A}"/>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9ECBD40E-9F31-799A-6815-40F981E44569}"/>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4" name="Footer Placeholder 3">
            <a:extLst>
              <a:ext uri="{FF2B5EF4-FFF2-40B4-BE49-F238E27FC236}">
                <a16:creationId xmlns:a16="http://schemas.microsoft.com/office/drawing/2014/main" id="{73F41759-FC54-9708-1F52-D9E0122F0AD0}"/>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4C4BBD9C-F9FB-26F0-1808-8514C4276A82}"/>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3131194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7C36E2-8A23-9DD1-3C9C-8F3D8FE46F1D}"/>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3" name="Footer Placeholder 2">
            <a:extLst>
              <a:ext uri="{FF2B5EF4-FFF2-40B4-BE49-F238E27FC236}">
                <a16:creationId xmlns:a16="http://schemas.microsoft.com/office/drawing/2014/main" id="{DA526DE1-2139-6068-C875-EB97DD271C40}"/>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96950D56-50D5-ADD6-EEF8-7CBA01BDD781}"/>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39564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17CC9-BD41-EB61-445E-7109A8421E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100E7DDB-9AC0-257E-5FAA-4DA45ADFF6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A60934CF-00AD-CE4A-F3AE-06A43FACDB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663F56-D485-6683-3D5C-1BAC64E72529}"/>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6" name="Footer Placeholder 5">
            <a:extLst>
              <a:ext uri="{FF2B5EF4-FFF2-40B4-BE49-F238E27FC236}">
                <a16:creationId xmlns:a16="http://schemas.microsoft.com/office/drawing/2014/main" id="{261EB20C-1A13-21A0-7DE1-9272B97718F9}"/>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B28CD6C1-A3F5-4AD1-3282-9334ECB4C7FD}"/>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1532896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8793D-590C-3E91-97D4-EDECE9FDA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D8D0B268-7AE3-46F8-DA8A-202E476219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4E587F15-7304-E6C5-D09D-70C74C7B2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3477CB-7A77-8A3B-03AC-9CDDE26A465E}"/>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6" name="Footer Placeholder 5">
            <a:extLst>
              <a:ext uri="{FF2B5EF4-FFF2-40B4-BE49-F238E27FC236}">
                <a16:creationId xmlns:a16="http://schemas.microsoft.com/office/drawing/2014/main" id="{04F0AB58-5D5B-0AA7-CF09-B2AA2695EC0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7E0C8C80-771F-E4E1-1071-996685DE9274}"/>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2279992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F270F-C3F4-B48B-47F0-E6BEB624B18B}"/>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7340C742-4EDB-C22B-201D-7DA2A5AD00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AEC94F2-A982-22F6-316C-8C8BD493F643}"/>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7EDC7814-B4F4-7B7F-12A3-B57CBF7866FD}"/>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61DDAAF-CFC0-71F7-DDF9-70EC27DB92EB}"/>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412424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721E0B-DF7E-DD11-98D8-3E94D7B6EC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AE57B098-87F2-0B0F-D4E4-E430C581AC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BF9F450-7C91-6358-816E-FFDD0FAD6724}"/>
              </a:ext>
            </a:extLst>
          </p:cNvPr>
          <p:cNvSpPr>
            <a:spLocks noGrp="1"/>
          </p:cNvSpPr>
          <p:nvPr>
            <p:ph type="dt" sz="half" idx="10"/>
          </p:nvPr>
        </p:nvSpPr>
        <p:spPr/>
        <p:txBody>
          <a:body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A9560105-C7C0-AF78-46E1-EC80DC3DC622}"/>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7E346C0-C686-E27C-F58E-78AE9D25313A}"/>
              </a:ext>
            </a:extLst>
          </p:cNvPr>
          <p:cNvSpPr>
            <a:spLocks noGrp="1"/>
          </p:cNvSpPr>
          <p:nvPr>
            <p:ph type="sldNum" sz="quarter" idx="12"/>
          </p:nvPr>
        </p:nvSpPr>
        <p:spPr/>
        <p:txBody>
          <a:bodyPr/>
          <a:lstStyle/>
          <a:p>
            <a:fld id="{F5179BF2-D200-47AE-AFB6-81AEDC26512E}" type="slidenum">
              <a:rPr lang="en-NZ" smtClean="0"/>
              <a:t>‹#›</a:t>
            </a:fld>
            <a:endParaRPr lang="en-NZ"/>
          </a:p>
        </p:txBody>
      </p:sp>
    </p:spTree>
    <p:extLst>
      <p:ext uri="{BB962C8B-B14F-4D97-AF65-F5344CB8AC3E}">
        <p14:creationId xmlns:p14="http://schemas.microsoft.com/office/powerpoint/2010/main" val="2554180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1E31-970B-51C4-F89D-28C52E9A44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04552AA9-7296-F204-7708-34CF98152C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EEF76620-AC6D-ED26-6510-948C3899BBF6}"/>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7802BD9C-D9E2-27C3-0D8B-96B914069BE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B0E8A94-C4B1-CA38-05BD-D048BED3AE43}"/>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533650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DC03C-8164-70DA-574F-29D7664DB2F1}"/>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B171D2-C80D-8788-DC32-5F3ECE791F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2903475-67DE-5573-1455-D2E30E65953D}"/>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F85104EE-B77C-B21C-7D12-F60BC4B4916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7EBE9247-4614-4FBC-F419-96E744F1151F}"/>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796299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F96D-F393-8AEA-F9AC-4ABA3F081F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CBE73A69-6461-3C9F-08C2-D9033E3AC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B9DE8C-EE77-6221-734D-7F564E3A47B1}"/>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447640B3-D134-CF01-87AA-116D074A615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99563763-9889-F9BC-6639-C5FCE7C7C347}"/>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355987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C683-7D5E-E9C0-D79B-1FE004919ECC}"/>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76919576-A812-B2B8-0C5B-54901A245A4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674A53BE-737E-CFEE-5204-04CEB914D2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41DCDD34-8F11-63A3-7190-DE9B471ADC38}"/>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6" name="Footer Placeholder 5">
            <a:extLst>
              <a:ext uri="{FF2B5EF4-FFF2-40B4-BE49-F238E27FC236}">
                <a16:creationId xmlns:a16="http://schemas.microsoft.com/office/drawing/2014/main" id="{B4224273-FAC7-93FC-0B3D-5E6F87B81962}"/>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1168900-21DD-3A26-73AA-9CFFB6B51D25}"/>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1476561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2728-DDF9-A8F3-55D6-FAC4ED4AFF6D}"/>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5395C592-9AD4-AFD7-AD07-78989E8EFE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F0DEC4-37EC-51CE-1F49-29F447C3C5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E79DAB21-ECC1-620F-417E-688C564C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836A5C-7255-EF17-0980-56834A7C3A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BDC80D5B-E760-B2ED-7E42-21FC982CF182}"/>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8" name="Footer Placeholder 7">
            <a:extLst>
              <a:ext uri="{FF2B5EF4-FFF2-40B4-BE49-F238E27FC236}">
                <a16:creationId xmlns:a16="http://schemas.microsoft.com/office/drawing/2014/main" id="{7A436471-C24B-43F8-310F-8B51528F578F}"/>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22A6478D-F30F-28A5-B948-5568F585A3AA}"/>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117863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60354-1145-35F3-11CF-D9ED26FC0DE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9600D326-275E-DADB-AEA3-92B5E960FC5C}"/>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4" name="Footer Placeholder 3">
            <a:extLst>
              <a:ext uri="{FF2B5EF4-FFF2-40B4-BE49-F238E27FC236}">
                <a16:creationId xmlns:a16="http://schemas.microsoft.com/office/drawing/2014/main" id="{68C6B721-A13A-270E-8BAE-AF34B4EA0BA3}"/>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E7997B28-87F4-A9F5-2F9D-967B642C0927}"/>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825917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FB6AE2-72BE-AA5E-A8B5-09C23F66A336}"/>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3" name="Footer Placeholder 2">
            <a:extLst>
              <a:ext uri="{FF2B5EF4-FFF2-40B4-BE49-F238E27FC236}">
                <a16:creationId xmlns:a16="http://schemas.microsoft.com/office/drawing/2014/main" id="{71A02F7E-7C99-B36B-8A31-EC4B4B5CD689}"/>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3B681C50-A960-A0DD-C59C-8C88DAE4B657}"/>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36650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610B7-256E-7AE7-42F1-6FE2A4EC57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116C135-FAA8-3285-9555-3281FF8A44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165AEEEE-3092-FA4B-F51F-945EF61718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C6234F-7BA4-C27C-C1A8-935E376C14C9}"/>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6" name="Footer Placeholder 5">
            <a:extLst>
              <a:ext uri="{FF2B5EF4-FFF2-40B4-BE49-F238E27FC236}">
                <a16:creationId xmlns:a16="http://schemas.microsoft.com/office/drawing/2014/main" id="{E50C7E6E-0184-5268-C81B-0ADD5952AE08}"/>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488184BD-CE45-191D-A2E9-2E162F0A933D}"/>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2727414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0E22C-4583-4261-C508-4B9CB8A04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ADDBD5FC-C981-E03D-7B6A-8530BAB069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F2628A81-E22F-2114-BA92-DB24AFCEA8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81C22-3D84-95EB-0496-6DD5A9B5E2E4}"/>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6" name="Footer Placeholder 5">
            <a:extLst>
              <a:ext uri="{FF2B5EF4-FFF2-40B4-BE49-F238E27FC236}">
                <a16:creationId xmlns:a16="http://schemas.microsoft.com/office/drawing/2014/main" id="{13FE8A06-46FA-ABC7-016C-93A11A85AE2E}"/>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961280D6-1968-80E3-2F39-C4B20D8FD4E1}"/>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1429203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8A158-020B-A686-210B-00A2B0159FFE}"/>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62D13BB6-ADA0-D521-8249-B1357C75A2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C2D9F600-3443-FF4C-A1C2-FFE26FBAA1D1}"/>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8A062962-30CD-754E-BD89-DE17BCFAA52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EE7A210-525C-CA65-6DBE-CE30FC1F0B56}"/>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399277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0DD205-EE21-A85C-6642-6EA77F0F97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262863A7-3EF7-E4E3-08C8-31AD1D1563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A633C79-64CA-580B-63E9-A5CB9B74FD6A}"/>
              </a:ext>
            </a:extLst>
          </p:cNvPr>
          <p:cNvSpPr>
            <a:spLocks noGrp="1"/>
          </p:cNvSpPr>
          <p:nvPr>
            <p:ph type="dt" sz="half" idx="10"/>
          </p:nvPr>
        </p:nvSpPr>
        <p:spPr/>
        <p:txBody>
          <a:body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9C9ECC2E-906B-4A71-166F-5711FA5C720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5616DA52-E839-2443-B434-1278F97CFF78}"/>
              </a:ext>
            </a:extLst>
          </p:cNvPr>
          <p:cNvSpPr>
            <a:spLocks noGrp="1"/>
          </p:cNvSpPr>
          <p:nvPr>
            <p:ph type="sldNum" sz="quarter" idx="12"/>
          </p:nvPr>
        </p:nvSpPr>
        <p:spPr/>
        <p:txBody>
          <a:bodyPr/>
          <a:lstStyle/>
          <a:p>
            <a:fld id="{98BA3393-4F53-44CF-8C32-4CFE137B560D}" type="slidenum">
              <a:rPr lang="en-NZ" smtClean="0"/>
              <a:t>‹#›</a:t>
            </a:fld>
            <a:endParaRPr lang="en-NZ"/>
          </a:p>
        </p:txBody>
      </p:sp>
    </p:spTree>
    <p:extLst>
      <p:ext uri="{BB962C8B-B14F-4D97-AF65-F5344CB8AC3E}">
        <p14:creationId xmlns:p14="http://schemas.microsoft.com/office/powerpoint/2010/main" val="303738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4401CB-8DFB-BAE0-C56E-A16A2247A6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A5FC049-3669-F770-376D-2E1A45E2E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667FB4F-A01F-2F42-2B35-FEAB782CF0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25BBD6-B978-447F-ABE0-B3690F49A150}" type="datetimeFigureOut">
              <a:rPr lang="en-NZ" smtClean="0"/>
              <a:t>30/09/2026</a:t>
            </a:fld>
            <a:endParaRPr lang="en-NZ"/>
          </a:p>
        </p:txBody>
      </p:sp>
      <p:sp>
        <p:nvSpPr>
          <p:cNvPr id="5" name="Footer Placeholder 4">
            <a:extLst>
              <a:ext uri="{FF2B5EF4-FFF2-40B4-BE49-F238E27FC236}">
                <a16:creationId xmlns:a16="http://schemas.microsoft.com/office/drawing/2014/main" id="{E64F9B01-1DA2-CACE-7F21-011B19C766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2199C1B1-1977-73DC-57CF-BA8809984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179BF2-D200-47AE-AFB6-81AEDC26512E}" type="slidenum">
              <a:rPr lang="en-NZ" smtClean="0"/>
              <a:t>‹#›</a:t>
            </a:fld>
            <a:endParaRPr lang="en-NZ"/>
          </a:p>
        </p:txBody>
      </p:sp>
    </p:spTree>
    <p:extLst>
      <p:ext uri="{BB962C8B-B14F-4D97-AF65-F5344CB8AC3E}">
        <p14:creationId xmlns:p14="http://schemas.microsoft.com/office/powerpoint/2010/main" val="2183399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4248A-CFD0-3AB2-C949-DBBDF15D88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F57F9897-4FE6-CA43-4C2D-A71872221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0571616-8620-8A8D-47DB-737C18CDDF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4A1E23-AE80-44FC-8C01-E570FC253A7D}" type="datetimeFigureOut">
              <a:rPr lang="en-NZ" smtClean="0"/>
              <a:t>30/09/2026</a:t>
            </a:fld>
            <a:endParaRPr lang="en-NZ"/>
          </a:p>
        </p:txBody>
      </p:sp>
      <p:sp>
        <p:nvSpPr>
          <p:cNvPr id="5" name="Footer Placeholder 4">
            <a:extLst>
              <a:ext uri="{FF2B5EF4-FFF2-40B4-BE49-F238E27FC236}">
                <a16:creationId xmlns:a16="http://schemas.microsoft.com/office/drawing/2014/main" id="{AA4A4FC7-C0F6-0B2E-1AAD-CFF9539AD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D8DB77EB-8F7F-3869-9A0A-0F78D3FB0C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BA3393-4F53-44CF-8C32-4CFE137B560D}" type="slidenum">
              <a:rPr lang="en-NZ" smtClean="0"/>
              <a:t>‹#›</a:t>
            </a:fld>
            <a:endParaRPr lang="en-NZ"/>
          </a:p>
        </p:txBody>
      </p:sp>
    </p:spTree>
    <p:extLst>
      <p:ext uri="{BB962C8B-B14F-4D97-AF65-F5344CB8AC3E}">
        <p14:creationId xmlns:p14="http://schemas.microsoft.com/office/powerpoint/2010/main" val="1491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18" Type="http://schemas.openxmlformats.org/officeDocument/2006/relationships/image" Target="../media/image18.pn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17" Type="http://schemas.openxmlformats.org/officeDocument/2006/relationships/image" Target="../media/image17.jpeg"/><Relationship Id="rId2" Type="http://schemas.openxmlformats.org/officeDocument/2006/relationships/image" Target="../media/image2.jpeg"/><Relationship Id="rId16" Type="http://schemas.openxmlformats.org/officeDocument/2006/relationships/image" Target="../media/image16.jpeg"/><Relationship Id="rId1" Type="http://schemas.openxmlformats.org/officeDocument/2006/relationships/slideLayout" Target="../slideLayouts/slideLayout1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1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27.png"/><Relationship Id="rId11" Type="http://schemas.openxmlformats.org/officeDocument/2006/relationships/hyperlink" Target="http://www.https/kerryemedia.com" TargetMode="External"/><Relationship Id="rId5" Type="http://schemas.openxmlformats.org/officeDocument/2006/relationships/image" Target="../media/image26.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4.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26" Type="http://schemas.openxmlformats.org/officeDocument/2006/relationships/image" Target="../media/image59.png"/><Relationship Id="rId3" Type="http://schemas.openxmlformats.org/officeDocument/2006/relationships/image" Target="../media/image36.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5" Type="http://schemas.openxmlformats.org/officeDocument/2006/relationships/image" Target="../media/image58.png"/><Relationship Id="rId2" Type="http://schemas.openxmlformats.org/officeDocument/2006/relationships/notesSlide" Target="../notesSlides/notesSlide3.xml"/><Relationship Id="rId16" Type="http://schemas.openxmlformats.org/officeDocument/2006/relationships/image" Target="../media/image49.png"/><Relationship Id="rId20" Type="http://schemas.openxmlformats.org/officeDocument/2006/relationships/image" Target="../media/image53.png"/><Relationship Id="rId29"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39.png"/><Relationship Id="rId11" Type="http://schemas.openxmlformats.org/officeDocument/2006/relationships/image" Target="../media/image44.png"/><Relationship Id="rId24" Type="http://schemas.openxmlformats.org/officeDocument/2006/relationships/image" Target="../media/image57.png"/><Relationship Id="rId32" Type="http://schemas.openxmlformats.org/officeDocument/2006/relationships/image" Target="../media/image65.png"/><Relationship Id="rId5" Type="http://schemas.openxmlformats.org/officeDocument/2006/relationships/image" Target="../media/image38.png"/><Relationship Id="rId15" Type="http://schemas.openxmlformats.org/officeDocument/2006/relationships/image" Target="../media/image48.png"/><Relationship Id="rId23" Type="http://schemas.openxmlformats.org/officeDocument/2006/relationships/image" Target="../media/image56.png"/><Relationship Id="rId28" Type="http://schemas.openxmlformats.org/officeDocument/2006/relationships/image" Target="../media/image61.png"/><Relationship Id="rId10" Type="http://schemas.openxmlformats.org/officeDocument/2006/relationships/image" Target="../media/image43.png"/><Relationship Id="rId19" Type="http://schemas.openxmlformats.org/officeDocument/2006/relationships/image" Target="../media/image52.png"/><Relationship Id="rId31" Type="http://schemas.openxmlformats.org/officeDocument/2006/relationships/image" Target="../media/image64.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 Id="rId22" Type="http://schemas.openxmlformats.org/officeDocument/2006/relationships/image" Target="../media/image55.png"/><Relationship Id="rId27" Type="http://schemas.openxmlformats.org/officeDocument/2006/relationships/image" Target="../media/image60.png"/><Relationship Id="rId30"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49E5A6-6412-5F01-EA39-5741B340F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47225"/>
            <a:ext cx="12498382" cy="5163549"/>
          </a:xfrm>
          <a:prstGeom prst="rect">
            <a:avLst/>
          </a:prstGeom>
        </p:spPr>
      </p:pic>
    </p:spTree>
    <p:extLst>
      <p:ext uri="{BB962C8B-B14F-4D97-AF65-F5344CB8AC3E}">
        <p14:creationId xmlns:p14="http://schemas.microsoft.com/office/powerpoint/2010/main" val="3481867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25A0-CC47-E3A8-53B8-D9138FFC6DAA}"/>
              </a:ext>
            </a:extLst>
          </p:cNvPr>
          <p:cNvSpPr>
            <a:spLocks noGrp="1"/>
          </p:cNvSpPr>
          <p:nvPr>
            <p:ph type="title"/>
          </p:nvPr>
        </p:nvSpPr>
        <p:spPr>
          <a:xfrm>
            <a:off x="401052" y="333043"/>
            <a:ext cx="11141241" cy="509170"/>
          </a:xfrm>
        </p:spPr>
        <p:txBody>
          <a:bodyPr>
            <a:noAutofit/>
          </a:bodyPr>
          <a:lstStyle/>
          <a:p>
            <a:pPr algn="ctr"/>
            <a:r>
              <a:rPr lang="en-NZ" sz="2400" b="1" dirty="0"/>
              <a:t>Aotearoa New Zealand</a:t>
            </a:r>
            <a:br>
              <a:rPr lang="en-NZ" sz="2400" b="1" dirty="0"/>
            </a:br>
            <a:r>
              <a:rPr lang="en-NZ" sz="2400" b="1" dirty="0"/>
              <a:t>World Patient Safety Day 2026</a:t>
            </a:r>
          </a:p>
        </p:txBody>
      </p:sp>
      <p:pic>
        <p:nvPicPr>
          <p:cNvPr id="4" name="Picture 3">
            <a:extLst>
              <a:ext uri="{FF2B5EF4-FFF2-40B4-BE49-F238E27FC236}">
                <a16:creationId xmlns:a16="http://schemas.microsoft.com/office/drawing/2014/main" id="{3F8B69E9-9BF3-00A3-2D50-D5AFB270E96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88435" y="1027392"/>
            <a:ext cx="1801206" cy="2401607"/>
          </a:xfrm>
          <a:prstGeom prst="rect">
            <a:avLst/>
          </a:prstGeom>
        </p:spPr>
      </p:pic>
      <p:pic>
        <p:nvPicPr>
          <p:cNvPr id="6" name="Picture 5">
            <a:extLst>
              <a:ext uri="{FF2B5EF4-FFF2-40B4-BE49-F238E27FC236}">
                <a16:creationId xmlns:a16="http://schemas.microsoft.com/office/drawing/2014/main" id="{FF93388F-7E41-6364-2DA6-93B94E4AE06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45271" y="1028208"/>
            <a:ext cx="1800593" cy="2400791"/>
          </a:xfrm>
          <a:prstGeom prst="rect">
            <a:avLst/>
          </a:prstGeom>
        </p:spPr>
      </p:pic>
      <p:pic>
        <p:nvPicPr>
          <p:cNvPr id="8" name="Picture 7">
            <a:extLst>
              <a:ext uri="{FF2B5EF4-FFF2-40B4-BE49-F238E27FC236}">
                <a16:creationId xmlns:a16="http://schemas.microsoft.com/office/drawing/2014/main" id="{09231639-DC3C-9131-880A-2236056C0B1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24455" y="1027393"/>
            <a:ext cx="1801206" cy="2401608"/>
          </a:xfrm>
          <a:prstGeom prst="rect">
            <a:avLst/>
          </a:prstGeom>
        </p:spPr>
      </p:pic>
      <p:pic>
        <p:nvPicPr>
          <p:cNvPr id="12" name="Picture 11">
            <a:extLst>
              <a:ext uri="{FF2B5EF4-FFF2-40B4-BE49-F238E27FC236}">
                <a16:creationId xmlns:a16="http://schemas.microsoft.com/office/drawing/2014/main" id="{E440E4D2-0E52-75AB-B202-07535E3446E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13185" y="3470423"/>
            <a:ext cx="1716506" cy="2363013"/>
          </a:xfrm>
          <a:prstGeom prst="rect">
            <a:avLst/>
          </a:prstGeom>
        </p:spPr>
      </p:pic>
      <p:pic>
        <p:nvPicPr>
          <p:cNvPr id="18" name="Picture 17">
            <a:extLst>
              <a:ext uri="{FF2B5EF4-FFF2-40B4-BE49-F238E27FC236}">
                <a16:creationId xmlns:a16="http://schemas.microsoft.com/office/drawing/2014/main" id="{2647CD52-2705-7ACD-2CD2-EA09777E970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947237" y="3470423"/>
            <a:ext cx="1790363" cy="2387150"/>
          </a:xfrm>
          <a:prstGeom prst="rect">
            <a:avLst/>
          </a:prstGeom>
        </p:spPr>
      </p:pic>
      <p:pic>
        <p:nvPicPr>
          <p:cNvPr id="20" name="Picture 19">
            <a:extLst>
              <a:ext uri="{FF2B5EF4-FFF2-40B4-BE49-F238E27FC236}">
                <a16:creationId xmlns:a16="http://schemas.microsoft.com/office/drawing/2014/main" id="{962817B6-D737-7614-83D5-C054C29471B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3381" y="4343465"/>
            <a:ext cx="2773136" cy="2079851"/>
          </a:xfrm>
          <a:prstGeom prst="rect">
            <a:avLst/>
          </a:prstGeom>
        </p:spPr>
      </p:pic>
      <p:pic>
        <p:nvPicPr>
          <p:cNvPr id="22" name="Picture 21">
            <a:extLst>
              <a:ext uri="{FF2B5EF4-FFF2-40B4-BE49-F238E27FC236}">
                <a16:creationId xmlns:a16="http://schemas.microsoft.com/office/drawing/2014/main" id="{325746B5-18AF-8C45-AAC7-A1569E94B02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661695" y="4728609"/>
            <a:ext cx="1506344" cy="2008459"/>
          </a:xfrm>
          <a:prstGeom prst="rect">
            <a:avLst/>
          </a:prstGeom>
        </p:spPr>
      </p:pic>
      <p:pic>
        <p:nvPicPr>
          <p:cNvPr id="24" name="Picture 23">
            <a:extLst>
              <a:ext uri="{FF2B5EF4-FFF2-40B4-BE49-F238E27FC236}">
                <a16:creationId xmlns:a16="http://schemas.microsoft.com/office/drawing/2014/main" id="{FB67D24B-964D-04F9-7DB6-5A3C167A131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329288" y="147864"/>
            <a:ext cx="1683199" cy="2244264"/>
          </a:xfrm>
          <a:prstGeom prst="rect">
            <a:avLst/>
          </a:prstGeom>
        </p:spPr>
      </p:pic>
      <p:pic>
        <p:nvPicPr>
          <p:cNvPr id="26" name="Picture 25">
            <a:extLst>
              <a:ext uri="{FF2B5EF4-FFF2-40B4-BE49-F238E27FC236}">
                <a16:creationId xmlns:a16="http://schemas.microsoft.com/office/drawing/2014/main" id="{DFF46C60-CD47-DED0-EAFC-9C0404AC649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3381" y="2305014"/>
            <a:ext cx="2758001" cy="1869192"/>
          </a:xfrm>
          <a:prstGeom prst="rect">
            <a:avLst/>
          </a:prstGeom>
        </p:spPr>
      </p:pic>
      <p:pic>
        <p:nvPicPr>
          <p:cNvPr id="28" name="Picture 27">
            <a:extLst>
              <a:ext uri="{FF2B5EF4-FFF2-40B4-BE49-F238E27FC236}">
                <a16:creationId xmlns:a16="http://schemas.microsoft.com/office/drawing/2014/main" id="{85676418-EBA9-28E7-9C94-D0FD6D7DC18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2941" y="173526"/>
            <a:ext cx="2758001" cy="1971971"/>
          </a:xfrm>
          <a:prstGeom prst="rect">
            <a:avLst/>
          </a:prstGeom>
        </p:spPr>
      </p:pic>
      <p:pic>
        <p:nvPicPr>
          <p:cNvPr id="30" name="Picture 29">
            <a:extLst>
              <a:ext uri="{FF2B5EF4-FFF2-40B4-BE49-F238E27FC236}">
                <a16:creationId xmlns:a16="http://schemas.microsoft.com/office/drawing/2014/main" id="{A9F79D60-6260-0288-D5DD-EDAB6D644DE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363265" y="2451595"/>
            <a:ext cx="1615243" cy="2153657"/>
          </a:xfrm>
          <a:prstGeom prst="rect">
            <a:avLst/>
          </a:prstGeom>
        </p:spPr>
      </p:pic>
      <p:pic>
        <p:nvPicPr>
          <p:cNvPr id="32" name="Picture 31">
            <a:extLst>
              <a:ext uri="{FF2B5EF4-FFF2-40B4-BE49-F238E27FC236}">
                <a16:creationId xmlns:a16="http://schemas.microsoft.com/office/drawing/2014/main" id="{3AB893E1-7A55-B22C-A199-CA375FC2278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486377" y="148561"/>
            <a:ext cx="1800593" cy="2230515"/>
          </a:xfrm>
          <a:prstGeom prst="rect">
            <a:avLst/>
          </a:prstGeom>
        </p:spPr>
      </p:pic>
      <p:pic>
        <p:nvPicPr>
          <p:cNvPr id="34" name="Picture 33">
            <a:extLst>
              <a:ext uri="{FF2B5EF4-FFF2-40B4-BE49-F238E27FC236}">
                <a16:creationId xmlns:a16="http://schemas.microsoft.com/office/drawing/2014/main" id="{BEEB79FE-58B0-0D37-605A-0777F80302F4}"/>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05339" y="2451595"/>
            <a:ext cx="1628362" cy="2171150"/>
          </a:xfrm>
          <a:prstGeom prst="rect">
            <a:avLst/>
          </a:prstGeom>
        </p:spPr>
      </p:pic>
      <p:pic>
        <p:nvPicPr>
          <p:cNvPr id="42" name="Picture 41">
            <a:extLst>
              <a:ext uri="{FF2B5EF4-FFF2-40B4-BE49-F238E27FC236}">
                <a16:creationId xmlns:a16="http://schemas.microsoft.com/office/drawing/2014/main" id="{1645058B-43DE-81AF-106A-D729B796F89D}"/>
              </a:ext>
            </a:extLst>
          </p:cNvPr>
          <p:cNvPicPr>
            <a:picLocks noChangeAspect="1"/>
          </p:cNvPicPr>
          <p:nvPr/>
        </p:nvPicPr>
        <p:blipFill>
          <a:blip r:embed="rId15"/>
          <a:stretch>
            <a:fillRect/>
          </a:stretch>
        </p:blipFill>
        <p:spPr>
          <a:xfrm>
            <a:off x="3259386" y="227797"/>
            <a:ext cx="657680" cy="707006"/>
          </a:xfrm>
          <a:prstGeom prst="rect">
            <a:avLst/>
          </a:prstGeom>
        </p:spPr>
      </p:pic>
      <p:pic>
        <p:nvPicPr>
          <p:cNvPr id="5" name="Picture 4">
            <a:extLst>
              <a:ext uri="{FF2B5EF4-FFF2-40B4-BE49-F238E27FC236}">
                <a16:creationId xmlns:a16="http://schemas.microsoft.com/office/drawing/2014/main" id="{6EA6A676-ECCF-8AB5-3626-810D10A0B456}"/>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0393673" y="4728609"/>
            <a:ext cx="1584835" cy="1981527"/>
          </a:xfrm>
          <a:prstGeom prst="rect">
            <a:avLst/>
          </a:prstGeom>
        </p:spPr>
      </p:pic>
      <p:pic>
        <p:nvPicPr>
          <p:cNvPr id="9" name="Picture 8">
            <a:extLst>
              <a:ext uri="{FF2B5EF4-FFF2-40B4-BE49-F238E27FC236}">
                <a16:creationId xmlns:a16="http://schemas.microsoft.com/office/drawing/2014/main" id="{526F6B99-1982-2B3A-C4BE-70A9D3D8B066}"/>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573404" y="3470423"/>
            <a:ext cx="1887033" cy="2359368"/>
          </a:xfrm>
          <a:prstGeom prst="rect">
            <a:avLst/>
          </a:prstGeom>
        </p:spPr>
      </p:pic>
      <p:pic>
        <p:nvPicPr>
          <p:cNvPr id="7" name="Picture 6">
            <a:extLst>
              <a:ext uri="{FF2B5EF4-FFF2-40B4-BE49-F238E27FC236}">
                <a16:creationId xmlns:a16="http://schemas.microsoft.com/office/drawing/2014/main" id="{7162C9E9-459E-F175-9581-1641331C69F1}"/>
              </a:ext>
            </a:extLst>
          </p:cNvPr>
          <p:cNvPicPr>
            <a:picLocks noChangeAspect="1"/>
          </p:cNvPicPr>
          <p:nvPr/>
        </p:nvPicPr>
        <p:blipFill>
          <a:blip r:embed="rId18"/>
          <a:stretch>
            <a:fillRect/>
          </a:stretch>
        </p:blipFill>
        <p:spPr>
          <a:xfrm>
            <a:off x="5013626" y="5973937"/>
            <a:ext cx="1350824" cy="736199"/>
          </a:xfrm>
          <a:prstGeom prst="rect">
            <a:avLst/>
          </a:prstGeom>
        </p:spPr>
      </p:pic>
    </p:spTree>
    <p:extLst>
      <p:ext uri="{BB962C8B-B14F-4D97-AF65-F5344CB8AC3E}">
        <p14:creationId xmlns:p14="http://schemas.microsoft.com/office/powerpoint/2010/main" val="277335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6C75E-B9CA-EA57-3604-811E837C3715}"/>
              </a:ext>
            </a:extLst>
          </p:cNvPr>
          <p:cNvSpPr>
            <a:spLocks noGrp="1"/>
          </p:cNvSpPr>
          <p:nvPr>
            <p:ph type="title"/>
          </p:nvPr>
        </p:nvSpPr>
        <p:spPr/>
        <p:txBody>
          <a:bodyPr>
            <a:normAutofit/>
          </a:bodyPr>
          <a:lstStyle/>
          <a:p>
            <a:pPr algn="ctr"/>
            <a:r>
              <a:rPr lang="en-NZ" sz="2800" b="1" dirty="0">
                <a:solidFill>
                  <a:srgbClr val="0070C0"/>
                </a:solidFill>
                <a:latin typeface="+mn-lt"/>
              </a:rPr>
              <a:t>Supporting World Patient Safety Day 2026 </a:t>
            </a:r>
            <a:br>
              <a:rPr lang="en-NZ" sz="2000" b="1" dirty="0">
                <a:latin typeface="+mn-lt"/>
              </a:rPr>
            </a:br>
            <a:r>
              <a:rPr lang="en-NZ" sz="2000" b="1" dirty="0">
                <a:latin typeface="+mn-lt"/>
              </a:rPr>
              <a:t> </a:t>
            </a:r>
            <a:r>
              <a:rPr lang="en-NZ" sz="1800" b="1" i="1" dirty="0">
                <a:solidFill>
                  <a:srgbClr val="FF0000"/>
                </a:solidFill>
                <a:latin typeface="+mn-lt"/>
              </a:rPr>
              <a:t>Light it Orange for Patient Safety and Health System Safety</a:t>
            </a:r>
            <a:r>
              <a:rPr lang="en-NZ" sz="1800" b="1" dirty="0">
                <a:solidFill>
                  <a:srgbClr val="FF0000"/>
                </a:solidFill>
                <a:latin typeface="+mn-lt"/>
              </a:rPr>
              <a:t> </a:t>
            </a:r>
            <a:br>
              <a:rPr lang="en-NZ" sz="1800" b="1" dirty="0">
                <a:latin typeface="+mn-lt"/>
              </a:rPr>
            </a:br>
            <a:br>
              <a:rPr lang="en-NZ" sz="1800" b="1" dirty="0">
                <a:latin typeface="+mn-lt"/>
              </a:rPr>
            </a:br>
            <a:r>
              <a:rPr lang="en-NZ" sz="1800" b="1" dirty="0">
                <a:latin typeface="+mn-lt"/>
              </a:rPr>
              <a:t>Aotearoa New Zealand’s nationwide campaign</a:t>
            </a:r>
          </a:p>
        </p:txBody>
      </p:sp>
      <p:pic>
        <p:nvPicPr>
          <p:cNvPr id="4" name="Picture 3">
            <a:extLst>
              <a:ext uri="{FF2B5EF4-FFF2-40B4-BE49-F238E27FC236}">
                <a16:creationId xmlns:a16="http://schemas.microsoft.com/office/drawing/2014/main" id="{D0A15BDD-E86D-F9AD-0A9A-A5FEDAFD286E}"/>
              </a:ext>
            </a:extLst>
          </p:cNvPr>
          <p:cNvPicPr>
            <a:picLocks noChangeAspect="1"/>
          </p:cNvPicPr>
          <p:nvPr/>
        </p:nvPicPr>
        <p:blipFill>
          <a:blip r:embed="rId2"/>
          <a:stretch>
            <a:fillRect/>
          </a:stretch>
        </p:blipFill>
        <p:spPr>
          <a:xfrm>
            <a:off x="9743616" y="547255"/>
            <a:ext cx="1361066" cy="741781"/>
          </a:xfrm>
          <a:prstGeom prst="rect">
            <a:avLst/>
          </a:prstGeom>
        </p:spPr>
      </p:pic>
      <p:pic>
        <p:nvPicPr>
          <p:cNvPr id="6" name="Picture 5">
            <a:extLst>
              <a:ext uri="{FF2B5EF4-FFF2-40B4-BE49-F238E27FC236}">
                <a16:creationId xmlns:a16="http://schemas.microsoft.com/office/drawing/2014/main" id="{D44D836F-71E1-37AF-A23B-F0CA2237724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839452" y="2095440"/>
            <a:ext cx="2965409" cy="2221762"/>
          </a:xfrm>
          <a:prstGeom prst="rect">
            <a:avLst/>
          </a:prstGeom>
        </p:spPr>
      </p:pic>
      <p:pic>
        <p:nvPicPr>
          <p:cNvPr id="8" name="Picture 7">
            <a:extLst>
              <a:ext uri="{FF2B5EF4-FFF2-40B4-BE49-F238E27FC236}">
                <a16:creationId xmlns:a16="http://schemas.microsoft.com/office/drawing/2014/main" id="{F16C1BD2-2457-97BA-95E7-FACFCBC0B5F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3301" y="1799593"/>
            <a:ext cx="2221836" cy="2689160"/>
          </a:xfrm>
          <a:prstGeom prst="rect">
            <a:avLst/>
          </a:prstGeom>
        </p:spPr>
      </p:pic>
      <p:pic>
        <p:nvPicPr>
          <p:cNvPr id="10" name="Picture 9">
            <a:extLst>
              <a:ext uri="{FF2B5EF4-FFF2-40B4-BE49-F238E27FC236}">
                <a16:creationId xmlns:a16="http://schemas.microsoft.com/office/drawing/2014/main" id="{8EEA4120-A5AC-FE63-838F-7B7BAA501BD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29176" y="1891205"/>
            <a:ext cx="2115568" cy="2819482"/>
          </a:xfrm>
          <a:prstGeom prst="rect">
            <a:avLst/>
          </a:prstGeom>
        </p:spPr>
      </p:pic>
      <p:pic>
        <p:nvPicPr>
          <p:cNvPr id="12" name="Picture 11">
            <a:extLst>
              <a:ext uri="{FF2B5EF4-FFF2-40B4-BE49-F238E27FC236}">
                <a16:creationId xmlns:a16="http://schemas.microsoft.com/office/drawing/2014/main" id="{563C8619-B851-A808-F64C-89E704D34447}"/>
              </a:ext>
            </a:extLst>
          </p:cNvPr>
          <p:cNvPicPr>
            <a:picLocks noChangeAspect="1"/>
          </p:cNvPicPr>
          <p:nvPr/>
        </p:nvPicPr>
        <p:blipFill>
          <a:blip r:embed="rId6"/>
          <a:stretch>
            <a:fillRect/>
          </a:stretch>
        </p:blipFill>
        <p:spPr>
          <a:xfrm>
            <a:off x="838200" y="547255"/>
            <a:ext cx="762053" cy="818501"/>
          </a:xfrm>
          <a:prstGeom prst="rect">
            <a:avLst/>
          </a:prstGeom>
        </p:spPr>
      </p:pic>
      <p:sp>
        <p:nvSpPr>
          <p:cNvPr id="14" name="TextBox 13">
            <a:extLst>
              <a:ext uri="{FF2B5EF4-FFF2-40B4-BE49-F238E27FC236}">
                <a16:creationId xmlns:a16="http://schemas.microsoft.com/office/drawing/2014/main" id="{76016C90-D5D6-387A-FB70-8619253EDA19}"/>
              </a:ext>
            </a:extLst>
          </p:cNvPr>
          <p:cNvSpPr txBox="1"/>
          <p:nvPr/>
        </p:nvSpPr>
        <p:spPr>
          <a:xfrm>
            <a:off x="2157663" y="5307316"/>
            <a:ext cx="8502315" cy="1107996"/>
          </a:xfrm>
          <a:prstGeom prst="rect">
            <a:avLst/>
          </a:prstGeom>
          <a:noFill/>
        </p:spPr>
        <p:txBody>
          <a:bodyPr wrap="square">
            <a:spAutoFit/>
          </a:bodyPr>
          <a:lstStyle/>
          <a:p>
            <a:pPr algn="ctr"/>
            <a:r>
              <a:rPr lang="en-NZ" b="1" dirty="0"/>
              <a:t>The Nation Came Together, and Patient Safety Came to Life!</a:t>
            </a:r>
          </a:p>
          <a:p>
            <a:pPr algn="ctr"/>
            <a:r>
              <a:rPr lang="en-US" sz="1600" dirty="0"/>
              <a:t>Landmarks lit up orange, people wore orange, stories and articles were shared, and workplaces and communities joined in. Together, health organizations, health workers, patients, whānau and communities made patient safety visible nationwide.</a:t>
            </a:r>
            <a:endParaRPr lang="en-NZ" sz="1600" dirty="0"/>
          </a:p>
        </p:txBody>
      </p:sp>
      <p:sp>
        <p:nvSpPr>
          <p:cNvPr id="16" name="TextBox 15">
            <a:extLst>
              <a:ext uri="{FF2B5EF4-FFF2-40B4-BE49-F238E27FC236}">
                <a16:creationId xmlns:a16="http://schemas.microsoft.com/office/drawing/2014/main" id="{44B140FD-B77B-A8D6-AA0B-84EB0D8D6D5F}"/>
              </a:ext>
            </a:extLst>
          </p:cNvPr>
          <p:cNvSpPr txBox="1"/>
          <p:nvPr/>
        </p:nvSpPr>
        <p:spPr>
          <a:xfrm>
            <a:off x="2839452" y="4332597"/>
            <a:ext cx="3703239" cy="276999"/>
          </a:xfrm>
          <a:prstGeom prst="rect">
            <a:avLst/>
          </a:prstGeom>
          <a:noFill/>
        </p:spPr>
        <p:txBody>
          <a:bodyPr wrap="square">
            <a:spAutoFit/>
          </a:bodyPr>
          <a:lstStyle/>
          <a:p>
            <a:pPr>
              <a:lnSpc>
                <a:spcPct val="100000"/>
              </a:lnSpc>
              <a:spcAft>
                <a:spcPts val="800"/>
              </a:spcAft>
              <a:buNone/>
            </a:pPr>
            <a:r>
              <a:rPr lang="en-NZ" sz="1200" kern="100" dirty="0">
                <a:effectLst/>
                <a:latin typeface="+mn-lt"/>
                <a:ea typeface="Calibri" panose="020F0502020204030204" pitchFamily="34" charset="0"/>
                <a:cs typeface="Times New Roman" panose="02020603050405020304" pitchFamily="18" charset="0"/>
              </a:rPr>
              <a:t>Titirangi Medical Centre, Auckland New Zealand</a:t>
            </a:r>
            <a:endParaRPr lang="en-NZ"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163EB587-D90B-121E-C1C5-E2E571544D10}"/>
              </a:ext>
            </a:extLst>
          </p:cNvPr>
          <p:cNvSpPr txBox="1"/>
          <p:nvPr/>
        </p:nvSpPr>
        <p:spPr>
          <a:xfrm>
            <a:off x="232609" y="4660304"/>
            <a:ext cx="2871537" cy="461665"/>
          </a:xfrm>
          <a:prstGeom prst="rect">
            <a:avLst/>
          </a:prstGeom>
          <a:noFill/>
        </p:spPr>
        <p:txBody>
          <a:bodyPr wrap="square">
            <a:spAutoFit/>
          </a:bodyPr>
          <a:lstStyle/>
          <a:p>
            <a:pPr algn="ctr">
              <a:lnSpc>
                <a:spcPct val="100000"/>
              </a:lnSpc>
              <a:spcAft>
                <a:spcPts val="800"/>
              </a:spcAft>
              <a:buNone/>
            </a:pPr>
            <a:r>
              <a:rPr lang="en-NZ" sz="1200" kern="100" dirty="0">
                <a:effectLst/>
                <a:latin typeface="+mn-lt"/>
                <a:ea typeface="Calibri" panose="020F0502020204030204" pitchFamily="34" charset="0"/>
                <a:cs typeface="Times New Roman" panose="02020603050405020304" pitchFamily="18" charset="0"/>
              </a:rPr>
              <a:t>Health Quality and Safety Commission</a:t>
            </a:r>
            <a:r>
              <a:rPr lang="en-NZ" sz="1200" kern="100" dirty="0">
                <a:ea typeface="Calibri" panose="020F0502020204030204" pitchFamily="34" charset="0"/>
                <a:cs typeface="Times New Roman" panose="02020603050405020304" pitchFamily="18" charset="0"/>
              </a:rPr>
              <a:t> |</a:t>
            </a:r>
            <a:r>
              <a:rPr lang="en-NZ" sz="1200" kern="100" dirty="0">
                <a:effectLst/>
                <a:latin typeface="+mn-lt"/>
                <a:ea typeface="Calibri" panose="020F0502020204030204" pitchFamily="34" charset="0"/>
                <a:cs typeface="Times New Roman" panose="02020603050405020304" pitchFamily="18" charset="0"/>
              </a:rPr>
              <a:t>Te Tāhū Hauora</a:t>
            </a:r>
            <a:endParaRPr lang="en-NZ"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2C9F6825-252D-ECC2-460D-64A3AAFA55B0}"/>
              </a:ext>
            </a:extLst>
          </p:cNvPr>
          <p:cNvSpPr txBox="1"/>
          <p:nvPr/>
        </p:nvSpPr>
        <p:spPr>
          <a:xfrm>
            <a:off x="5880152" y="4752636"/>
            <a:ext cx="2413616" cy="276999"/>
          </a:xfrm>
          <a:prstGeom prst="rect">
            <a:avLst/>
          </a:prstGeom>
          <a:noFill/>
        </p:spPr>
        <p:txBody>
          <a:bodyPr wrap="square">
            <a:spAutoFit/>
          </a:bodyPr>
          <a:lstStyle/>
          <a:p>
            <a:pPr>
              <a:buNone/>
            </a:pPr>
            <a:r>
              <a:rPr lang="en-NZ" sz="1200" dirty="0">
                <a:effectLst/>
                <a:latin typeface="+mn-lt"/>
                <a:ea typeface="Times New Roman" panose="02020603050405020304" pitchFamily="18" charset="0"/>
              </a:rPr>
              <a:t>Auckland Hospital | Te Toka Tumai</a:t>
            </a:r>
            <a:endParaRPr lang="en-NZ" sz="1200" dirty="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B1F1FBDD-FBE9-7079-5667-9657310CAB6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542422" y="2088486"/>
            <a:ext cx="3121772" cy="2329162"/>
          </a:xfrm>
          <a:prstGeom prst="rect">
            <a:avLst/>
          </a:prstGeom>
        </p:spPr>
      </p:pic>
      <p:sp>
        <p:nvSpPr>
          <p:cNvPr id="9" name="TextBox 8">
            <a:extLst>
              <a:ext uri="{FF2B5EF4-FFF2-40B4-BE49-F238E27FC236}">
                <a16:creationId xmlns:a16="http://schemas.microsoft.com/office/drawing/2014/main" id="{615ED8D6-1801-A90B-E55C-16DA2CB721AD}"/>
              </a:ext>
            </a:extLst>
          </p:cNvPr>
          <p:cNvSpPr txBox="1"/>
          <p:nvPr/>
        </p:nvSpPr>
        <p:spPr>
          <a:xfrm>
            <a:off x="8542423" y="4404039"/>
            <a:ext cx="3121772" cy="646331"/>
          </a:xfrm>
          <a:prstGeom prst="rect">
            <a:avLst/>
          </a:prstGeom>
          <a:noFill/>
        </p:spPr>
        <p:txBody>
          <a:bodyPr wrap="square">
            <a:spAutoFit/>
          </a:bodyPr>
          <a:lstStyle/>
          <a:p>
            <a:pPr algn="ctr"/>
            <a:r>
              <a:rPr lang="en-US" sz="1200" dirty="0"/>
              <a:t>Second-year Master of Clinical Practice (Midwifery) students and staff, University of Waikato</a:t>
            </a:r>
          </a:p>
        </p:txBody>
      </p:sp>
    </p:spTree>
    <p:extLst>
      <p:ext uri="{BB962C8B-B14F-4D97-AF65-F5344CB8AC3E}">
        <p14:creationId xmlns:p14="http://schemas.microsoft.com/office/powerpoint/2010/main" val="4081576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885E-99A2-5555-9443-2BB519D54EE3}"/>
              </a:ext>
            </a:extLst>
          </p:cNvPr>
          <p:cNvSpPr>
            <a:spLocks noGrp="1"/>
          </p:cNvSpPr>
          <p:nvPr>
            <p:ph type="title"/>
          </p:nvPr>
        </p:nvSpPr>
        <p:spPr>
          <a:xfrm>
            <a:off x="907886" y="312461"/>
            <a:ext cx="10515600" cy="1325563"/>
          </a:xfrm>
        </p:spPr>
        <p:txBody>
          <a:bodyPr>
            <a:normAutofit/>
          </a:bodyPr>
          <a:lstStyle/>
          <a:p>
            <a:pPr algn="ctr"/>
            <a:r>
              <a:rPr lang="en-NZ" sz="2400" b="1" dirty="0">
                <a:latin typeface="+mn-lt"/>
              </a:rPr>
              <a:t>Patient Safety Forum September 17</a:t>
            </a:r>
            <a:r>
              <a:rPr lang="en-NZ" sz="2400" b="1" baseline="30000" dirty="0">
                <a:latin typeface="+mn-lt"/>
              </a:rPr>
              <a:t>th</a:t>
            </a:r>
            <a:r>
              <a:rPr lang="en-NZ" sz="2400" b="1" dirty="0">
                <a:latin typeface="+mn-lt"/>
              </a:rPr>
              <a:t> 2026</a:t>
            </a:r>
          </a:p>
        </p:txBody>
      </p:sp>
      <p:pic>
        <p:nvPicPr>
          <p:cNvPr id="6" name="Picture 5">
            <a:extLst>
              <a:ext uri="{FF2B5EF4-FFF2-40B4-BE49-F238E27FC236}">
                <a16:creationId xmlns:a16="http://schemas.microsoft.com/office/drawing/2014/main" id="{661E9141-21B3-35D4-5692-B10277FCE5CF}"/>
              </a:ext>
            </a:extLst>
          </p:cNvPr>
          <p:cNvPicPr>
            <a:picLocks noChangeAspect="1"/>
          </p:cNvPicPr>
          <p:nvPr/>
        </p:nvPicPr>
        <p:blipFill>
          <a:blip r:embed="rId3"/>
          <a:stretch>
            <a:fillRect/>
          </a:stretch>
        </p:blipFill>
        <p:spPr>
          <a:xfrm>
            <a:off x="3217954" y="1573401"/>
            <a:ext cx="2757303" cy="1837634"/>
          </a:xfrm>
          <a:prstGeom prst="rect">
            <a:avLst/>
          </a:prstGeom>
        </p:spPr>
      </p:pic>
      <p:pic>
        <p:nvPicPr>
          <p:cNvPr id="8" name="Picture 7">
            <a:extLst>
              <a:ext uri="{FF2B5EF4-FFF2-40B4-BE49-F238E27FC236}">
                <a16:creationId xmlns:a16="http://schemas.microsoft.com/office/drawing/2014/main" id="{9B131BED-C816-65F8-C7A8-581FBF45DE53}"/>
              </a:ext>
            </a:extLst>
          </p:cNvPr>
          <p:cNvPicPr>
            <a:picLocks noChangeAspect="1"/>
          </p:cNvPicPr>
          <p:nvPr/>
        </p:nvPicPr>
        <p:blipFill>
          <a:blip r:embed="rId4"/>
          <a:stretch>
            <a:fillRect/>
          </a:stretch>
        </p:blipFill>
        <p:spPr>
          <a:xfrm>
            <a:off x="6165686" y="3639845"/>
            <a:ext cx="2757305" cy="1787243"/>
          </a:xfrm>
          <a:prstGeom prst="rect">
            <a:avLst/>
          </a:prstGeom>
        </p:spPr>
      </p:pic>
      <p:pic>
        <p:nvPicPr>
          <p:cNvPr id="10" name="Picture 9">
            <a:extLst>
              <a:ext uri="{FF2B5EF4-FFF2-40B4-BE49-F238E27FC236}">
                <a16:creationId xmlns:a16="http://schemas.microsoft.com/office/drawing/2014/main" id="{718F0344-641B-7234-5485-6D34BE0D7B35}"/>
              </a:ext>
            </a:extLst>
          </p:cNvPr>
          <p:cNvPicPr>
            <a:picLocks noChangeAspect="1"/>
          </p:cNvPicPr>
          <p:nvPr/>
        </p:nvPicPr>
        <p:blipFill>
          <a:blip r:embed="rId5"/>
          <a:stretch>
            <a:fillRect/>
          </a:stretch>
        </p:blipFill>
        <p:spPr>
          <a:xfrm>
            <a:off x="3221743" y="3645731"/>
            <a:ext cx="2757304" cy="1774167"/>
          </a:xfrm>
          <a:prstGeom prst="rect">
            <a:avLst/>
          </a:prstGeom>
        </p:spPr>
      </p:pic>
      <p:pic>
        <p:nvPicPr>
          <p:cNvPr id="12" name="Picture 11">
            <a:extLst>
              <a:ext uri="{FF2B5EF4-FFF2-40B4-BE49-F238E27FC236}">
                <a16:creationId xmlns:a16="http://schemas.microsoft.com/office/drawing/2014/main" id="{0AD1E118-648E-41AA-0AF5-9346B28781CD}"/>
              </a:ext>
            </a:extLst>
          </p:cNvPr>
          <p:cNvPicPr>
            <a:picLocks noChangeAspect="1"/>
          </p:cNvPicPr>
          <p:nvPr/>
        </p:nvPicPr>
        <p:blipFill>
          <a:blip r:embed="rId6"/>
          <a:stretch>
            <a:fillRect/>
          </a:stretch>
        </p:blipFill>
        <p:spPr>
          <a:xfrm>
            <a:off x="464106" y="3701366"/>
            <a:ext cx="2598937" cy="1725722"/>
          </a:xfrm>
          <a:prstGeom prst="rect">
            <a:avLst/>
          </a:prstGeom>
        </p:spPr>
      </p:pic>
      <p:pic>
        <p:nvPicPr>
          <p:cNvPr id="14" name="Picture 13">
            <a:extLst>
              <a:ext uri="{FF2B5EF4-FFF2-40B4-BE49-F238E27FC236}">
                <a16:creationId xmlns:a16="http://schemas.microsoft.com/office/drawing/2014/main" id="{F0E33F13-DEE4-AD83-6C8F-2E5E79DE32CB}"/>
              </a:ext>
            </a:extLst>
          </p:cNvPr>
          <p:cNvPicPr>
            <a:picLocks noChangeAspect="1"/>
          </p:cNvPicPr>
          <p:nvPr/>
        </p:nvPicPr>
        <p:blipFill>
          <a:blip r:embed="rId7"/>
          <a:stretch>
            <a:fillRect/>
          </a:stretch>
        </p:blipFill>
        <p:spPr>
          <a:xfrm>
            <a:off x="9094866" y="1571263"/>
            <a:ext cx="2619146" cy="1841910"/>
          </a:xfrm>
          <a:prstGeom prst="rect">
            <a:avLst/>
          </a:prstGeom>
        </p:spPr>
      </p:pic>
      <p:pic>
        <p:nvPicPr>
          <p:cNvPr id="16" name="Picture 15">
            <a:extLst>
              <a:ext uri="{FF2B5EF4-FFF2-40B4-BE49-F238E27FC236}">
                <a16:creationId xmlns:a16="http://schemas.microsoft.com/office/drawing/2014/main" id="{C7F89D85-D791-8241-D03B-B69F9AEC2453}"/>
              </a:ext>
            </a:extLst>
          </p:cNvPr>
          <p:cNvPicPr>
            <a:picLocks noChangeAspect="1"/>
          </p:cNvPicPr>
          <p:nvPr/>
        </p:nvPicPr>
        <p:blipFill>
          <a:blip r:embed="rId8"/>
          <a:stretch>
            <a:fillRect/>
          </a:stretch>
        </p:blipFill>
        <p:spPr>
          <a:xfrm>
            <a:off x="6165686" y="1571263"/>
            <a:ext cx="2757303" cy="1825436"/>
          </a:xfrm>
          <a:prstGeom prst="rect">
            <a:avLst/>
          </a:prstGeom>
        </p:spPr>
      </p:pic>
      <p:pic>
        <p:nvPicPr>
          <p:cNvPr id="18" name="Picture 17">
            <a:extLst>
              <a:ext uri="{FF2B5EF4-FFF2-40B4-BE49-F238E27FC236}">
                <a16:creationId xmlns:a16="http://schemas.microsoft.com/office/drawing/2014/main" id="{E55FBD20-45A3-006D-AEA3-48CD4929D008}"/>
              </a:ext>
            </a:extLst>
          </p:cNvPr>
          <p:cNvPicPr>
            <a:picLocks noChangeAspect="1"/>
          </p:cNvPicPr>
          <p:nvPr/>
        </p:nvPicPr>
        <p:blipFill>
          <a:blip r:embed="rId9"/>
          <a:stretch>
            <a:fillRect/>
          </a:stretch>
        </p:blipFill>
        <p:spPr>
          <a:xfrm>
            <a:off x="491200" y="1573401"/>
            <a:ext cx="2545601" cy="1855599"/>
          </a:xfrm>
          <a:prstGeom prst="rect">
            <a:avLst/>
          </a:prstGeom>
        </p:spPr>
      </p:pic>
      <p:pic>
        <p:nvPicPr>
          <p:cNvPr id="20" name="Picture 19">
            <a:extLst>
              <a:ext uri="{FF2B5EF4-FFF2-40B4-BE49-F238E27FC236}">
                <a16:creationId xmlns:a16="http://schemas.microsoft.com/office/drawing/2014/main" id="{09F45C42-228D-726F-6CC7-480E43CAB1B1}"/>
              </a:ext>
            </a:extLst>
          </p:cNvPr>
          <p:cNvPicPr>
            <a:picLocks noChangeAspect="1"/>
          </p:cNvPicPr>
          <p:nvPr/>
        </p:nvPicPr>
        <p:blipFill>
          <a:blip r:embed="rId10"/>
          <a:stretch>
            <a:fillRect/>
          </a:stretch>
        </p:blipFill>
        <p:spPr>
          <a:xfrm>
            <a:off x="9036900" y="3701366"/>
            <a:ext cx="2690994" cy="1718532"/>
          </a:xfrm>
          <a:prstGeom prst="rect">
            <a:avLst/>
          </a:prstGeom>
        </p:spPr>
      </p:pic>
      <p:sp>
        <p:nvSpPr>
          <p:cNvPr id="34" name="TextBox 33">
            <a:extLst>
              <a:ext uri="{FF2B5EF4-FFF2-40B4-BE49-F238E27FC236}">
                <a16:creationId xmlns:a16="http://schemas.microsoft.com/office/drawing/2014/main" id="{AAC57B88-638F-3734-9A0A-C70D61C579EE}"/>
              </a:ext>
            </a:extLst>
          </p:cNvPr>
          <p:cNvSpPr txBox="1"/>
          <p:nvPr/>
        </p:nvSpPr>
        <p:spPr>
          <a:xfrm>
            <a:off x="3457073" y="5609774"/>
            <a:ext cx="5678677" cy="338554"/>
          </a:xfrm>
          <a:prstGeom prst="rect">
            <a:avLst/>
          </a:prstGeom>
          <a:noFill/>
        </p:spPr>
        <p:txBody>
          <a:bodyPr wrap="square">
            <a:spAutoFit/>
          </a:bodyPr>
          <a:lstStyle/>
          <a:p>
            <a:r>
              <a:rPr lang="en-NZ" sz="1600" b="1" dirty="0"/>
              <a:t>        </a:t>
            </a:r>
            <a:r>
              <a:rPr lang="en-NZ" sz="1200" b="1" dirty="0"/>
              <a:t>Photos credited to KerryE Media        </a:t>
            </a:r>
            <a:r>
              <a:rPr lang="en-NZ" sz="1200" u="sng" dirty="0">
                <a:hlinkClick r:id="rId11"/>
              </a:rPr>
              <a:t>www.https://kerryemedia.com</a:t>
            </a:r>
            <a:endParaRPr lang="en-NZ" sz="1200" dirty="0"/>
          </a:p>
        </p:txBody>
      </p:sp>
      <p:pic>
        <p:nvPicPr>
          <p:cNvPr id="36" name="Picture 35">
            <a:extLst>
              <a:ext uri="{FF2B5EF4-FFF2-40B4-BE49-F238E27FC236}">
                <a16:creationId xmlns:a16="http://schemas.microsoft.com/office/drawing/2014/main" id="{12108F0E-5CBF-4CA8-88B4-717E571151FB}"/>
              </a:ext>
            </a:extLst>
          </p:cNvPr>
          <p:cNvPicPr>
            <a:picLocks noChangeAspect="1"/>
          </p:cNvPicPr>
          <p:nvPr/>
        </p:nvPicPr>
        <p:blipFill>
          <a:blip r:embed="rId12"/>
          <a:stretch>
            <a:fillRect/>
          </a:stretch>
        </p:blipFill>
        <p:spPr>
          <a:xfrm>
            <a:off x="5312545" y="6036410"/>
            <a:ext cx="1096160" cy="595838"/>
          </a:xfrm>
          <a:prstGeom prst="rect">
            <a:avLst/>
          </a:prstGeom>
        </p:spPr>
      </p:pic>
      <p:pic>
        <p:nvPicPr>
          <p:cNvPr id="38" name="Picture 37">
            <a:extLst>
              <a:ext uri="{FF2B5EF4-FFF2-40B4-BE49-F238E27FC236}">
                <a16:creationId xmlns:a16="http://schemas.microsoft.com/office/drawing/2014/main" id="{1A329AE9-4161-DDD0-4E68-95D1E8EDB515}"/>
              </a:ext>
            </a:extLst>
          </p:cNvPr>
          <p:cNvPicPr>
            <a:picLocks noChangeAspect="1"/>
          </p:cNvPicPr>
          <p:nvPr/>
        </p:nvPicPr>
        <p:blipFill>
          <a:blip r:embed="rId13"/>
          <a:stretch>
            <a:fillRect/>
          </a:stretch>
        </p:blipFill>
        <p:spPr>
          <a:xfrm>
            <a:off x="6970647" y="6036410"/>
            <a:ext cx="794451" cy="595838"/>
          </a:xfrm>
          <a:prstGeom prst="rect">
            <a:avLst/>
          </a:prstGeom>
        </p:spPr>
      </p:pic>
      <p:pic>
        <p:nvPicPr>
          <p:cNvPr id="46" name="Picture 45">
            <a:extLst>
              <a:ext uri="{FF2B5EF4-FFF2-40B4-BE49-F238E27FC236}">
                <a16:creationId xmlns:a16="http://schemas.microsoft.com/office/drawing/2014/main" id="{43FD700C-2BE5-5E53-12D1-BB8B2E3675C3}"/>
              </a:ext>
            </a:extLst>
          </p:cNvPr>
          <p:cNvPicPr>
            <a:picLocks noChangeAspect="1"/>
          </p:cNvPicPr>
          <p:nvPr/>
        </p:nvPicPr>
        <p:blipFill>
          <a:blip r:embed="rId14"/>
          <a:stretch>
            <a:fillRect/>
          </a:stretch>
        </p:blipFill>
        <p:spPr>
          <a:xfrm>
            <a:off x="8357337" y="6036410"/>
            <a:ext cx="565652" cy="596541"/>
          </a:xfrm>
          <a:prstGeom prst="rect">
            <a:avLst/>
          </a:prstGeom>
        </p:spPr>
      </p:pic>
      <p:pic>
        <p:nvPicPr>
          <p:cNvPr id="48" name="Picture 47">
            <a:extLst>
              <a:ext uri="{FF2B5EF4-FFF2-40B4-BE49-F238E27FC236}">
                <a16:creationId xmlns:a16="http://schemas.microsoft.com/office/drawing/2014/main" id="{53CA7DB2-C66B-0443-2FC9-FBA7B64994C9}"/>
              </a:ext>
            </a:extLst>
          </p:cNvPr>
          <p:cNvPicPr>
            <a:picLocks noChangeAspect="1"/>
          </p:cNvPicPr>
          <p:nvPr/>
        </p:nvPicPr>
        <p:blipFill>
          <a:blip r:embed="rId15"/>
          <a:stretch>
            <a:fillRect/>
          </a:stretch>
        </p:blipFill>
        <p:spPr>
          <a:xfrm>
            <a:off x="3571803" y="6143923"/>
            <a:ext cx="1178800" cy="407334"/>
          </a:xfrm>
          <a:prstGeom prst="rect">
            <a:avLst/>
          </a:prstGeom>
        </p:spPr>
      </p:pic>
    </p:spTree>
    <p:extLst>
      <p:ext uri="{BB962C8B-B14F-4D97-AF65-F5344CB8AC3E}">
        <p14:creationId xmlns:p14="http://schemas.microsoft.com/office/powerpoint/2010/main" val="2415228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12B1C-C197-1873-AAB6-2874467EC1DF}"/>
              </a:ext>
            </a:extLst>
          </p:cNvPr>
          <p:cNvSpPr>
            <a:spLocks noGrp="1"/>
          </p:cNvSpPr>
          <p:nvPr>
            <p:ph type="title"/>
          </p:nvPr>
        </p:nvSpPr>
        <p:spPr>
          <a:xfrm>
            <a:off x="304285" y="196021"/>
            <a:ext cx="10515600" cy="1325563"/>
          </a:xfrm>
        </p:spPr>
        <p:txBody>
          <a:bodyPr>
            <a:normAutofit/>
          </a:bodyPr>
          <a:lstStyle/>
          <a:p>
            <a:r>
              <a:rPr lang="en-NZ" dirty="0">
                <a:latin typeface="Aptos" panose="020B0004020202020204" pitchFamily="34" charset="0"/>
              </a:rPr>
              <a:t>PATIENT SAFETY IN THE NEWS</a:t>
            </a:r>
            <a:br>
              <a:rPr lang="en-NZ" dirty="0">
                <a:latin typeface="Aptos" panose="020B0004020202020204" pitchFamily="34" charset="0"/>
              </a:rPr>
            </a:br>
            <a:r>
              <a:rPr lang="en-NZ" sz="1800" b="1" dirty="0">
                <a:latin typeface="Aptos" panose="020B0004020202020204" pitchFamily="34" charset="0"/>
              </a:rPr>
              <a:t>Aotearoa New Zealand: January – August 2026</a:t>
            </a:r>
          </a:p>
        </p:txBody>
      </p:sp>
      <p:pic>
        <p:nvPicPr>
          <p:cNvPr id="4" name="Picture 3">
            <a:extLst>
              <a:ext uri="{FF2B5EF4-FFF2-40B4-BE49-F238E27FC236}">
                <a16:creationId xmlns:a16="http://schemas.microsoft.com/office/drawing/2014/main" id="{4B5AFF6B-40B8-64EA-C3B5-2EE3767C86A4}"/>
              </a:ext>
            </a:extLst>
          </p:cNvPr>
          <p:cNvPicPr>
            <a:picLocks noChangeAspect="1"/>
          </p:cNvPicPr>
          <p:nvPr/>
        </p:nvPicPr>
        <p:blipFill>
          <a:blip r:embed="rId3"/>
          <a:stretch>
            <a:fillRect/>
          </a:stretch>
        </p:blipFill>
        <p:spPr>
          <a:xfrm>
            <a:off x="5567173" y="1052868"/>
            <a:ext cx="1768517" cy="1886419"/>
          </a:xfrm>
          <a:prstGeom prst="rect">
            <a:avLst/>
          </a:prstGeom>
        </p:spPr>
      </p:pic>
      <p:pic>
        <p:nvPicPr>
          <p:cNvPr id="6" name="Picture 5">
            <a:extLst>
              <a:ext uri="{FF2B5EF4-FFF2-40B4-BE49-F238E27FC236}">
                <a16:creationId xmlns:a16="http://schemas.microsoft.com/office/drawing/2014/main" id="{247E04B4-4BC2-9D04-A368-84B310EC311B}"/>
              </a:ext>
            </a:extLst>
          </p:cNvPr>
          <p:cNvPicPr>
            <a:picLocks noChangeAspect="1"/>
          </p:cNvPicPr>
          <p:nvPr/>
        </p:nvPicPr>
        <p:blipFill>
          <a:blip r:embed="rId4"/>
          <a:stretch>
            <a:fillRect/>
          </a:stretch>
        </p:blipFill>
        <p:spPr>
          <a:xfrm>
            <a:off x="2181167" y="1328981"/>
            <a:ext cx="3311626" cy="1870208"/>
          </a:xfrm>
          <a:prstGeom prst="rect">
            <a:avLst/>
          </a:prstGeom>
        </p:spPr>
      </p:pic>
      <p:pic>
        <p:nvPicPr>
          <p:cNvPr id="8" name="Picture 7">
            <a:extLst>
              <a:ext uri="{FF2B5EF4-FFF2-40B4-BE49-F238E27FC236}">
                <a16:creationId xmlns:a16="http://schemas.microsoft.com/office/drawing/2014/main" id="{F299AE46-99FA-5D21-3668-1A6076D34985}"/>
              </a:ext>
            </a:extLst>
          </p:cNvPr>
          <p:cNvPicPr>
            <a:picLocks noChangeAspect="1"/>
          </p:cNvPicPr>
          <p:nvPr/>
        </p:nvPicPr>
        <p:blipFill>
          <a:blip r:embed="rId5"/>
          <a:stretch>
            <a:fillRect/>
          </a:stretch>
        </p:blipFill>
        <p:spPr>
          <a:xfrm>
            <a:off x="6719869" y="5280587"/>
            <a:ext cx="1822930" cy="1500322"/>
          </a:xfrm>
          <a:prstGeom prst="rect">
            <a:avLst/>
          </a:prstGeom>
        </p:spPr>
      </p:pic>
      <p:pic>
        <p:nvPicPr>
          <p:cNvPr id="10" name="Picture 9">
            <a:extLst>
              <a:ext uri="{FF2B5EF4-FFF2-40B4-BE49-F238E27FC236}">
                <a16:creationId xmlns:a16="http://schemas.microsoft.com/office/drawing/2014/main" id="{8363A4D4-5604-B941-8AEF-E6707B819196}"/>
              </a:ext>
            </a:extLst>
          </p:cNvPr>
          <p:cNvPicPr>
            <a:picLocks noChangeAspect="1"/>
          </p:cNvPicPr>
          <p:nvPr/>
        </p:nvPicPr>
        <p:blipFill>
          <a:blip r:embed="rId6"/>
          <a:stretch>
            <a:fillRect/>
          </a:stretch>
        </p:blipFill>
        <p:spPr>
          <a:xfrm>
            <a:off x="10320384" y="1483680"/>
            <a:ext cx="1251265" cy="1315985"/>
          </a:xfrm>
          <a:prstGeom prst="rect">
            <a:avLst/>
          </a:prstGeom>
        </p:spPr>
      </p:pic>
      <p:pic>
        <p:nvPicPr>
          <p:cNvPr id="12" name="Picture 11">
            <a:extLst>
              <a:ext uri="{FF2B5EF4-FFF2-40B4-BE49-F238E27FC236}">
                <a16:creationId xmlns:a16="http://schemas.microsoft.com/office/drawing/2014/main" id="{0B88113D-B58F-4094-B791-B809033F8B13}"/>
              </a:ext>
            </a:extLst>
          </p:cNvPr>
          <p:cNvPicPr>
            <a:picLocks noChangeAspect="1"/>
          </p:cNvPicPr>
          <p:nvPr/>
        </p:nvPicPr>
        <p:blipFill>
          <a:blip r:embed="rId7"/>
          <a:stretch>
            <a:fillRect/>
          </a:stretch>
        </p:blipFill>
        <p:spPr>
          <a:xfrm>
            <a:off x="174348" y="1420837"/>
            <a:ext cx="2442211" cy="2126861"/>
          </a:xfrm>
          <a:prstGeom prst="rect">
            <a:avLst/>
          </a:prstGeom>
        </p:spPr>
      </p:pic>
      <p:pic>
        <p:nvPicPr>
          <p:cNvPr id="14" name="Picture 13">
            <a:extLst>
              <a:ext uri="{FF2B5EF4-FFF2-40B4-BE49-F238E27FC236}">
                <a16:creationId xmlns:a16="http://schemas.microsoft.com/office/drawing/2014/main" id="{B5D2AC59-EBDC-7147-2EC7-4FE0AC3607AF}"/>
              </a:ext>
            </a:extLst>
          </p:cNvPr>
          <p:cNvPicPr>
            <a:picLocks noChangeAspect="1"/>
          </p:cNvPicPr>
          <p:nvPr/>
        </p:nvPicPr>
        <p:blipFill>
          <a:blip r:embed="rId8"/>
          <a:stretch>
            <a:fillRect/>
          </a:stretch>
        </p:blipFill>
        <p:spPr>
          <a:xfrm>
            <a:off x="7097824" y="3237575"/>
            <a:ext cx="2105073" cy="2149862"/>
          </a:xfrm>
          <a:prstGeom prst="rect">
            <a:avLst/>
          </a:prstGeom>
        </p:spPr>
      </p:pic>
      <p:pic>
        <p:nvPicPr>
          <p:cNvPr id="16" name="Picture 15">
            <a:extLst>
              <a:ext uri="{FF2B5EF4-FFF2-40B4-BE49-F238E27FC236}">
                <a16:creationId xmlns:a16="http://schemas.microsoft.com/office/drawing/2014/main" id="{89762796-F880-D454-CBAF-B40995749CBB}"/>
              </a:ext>
            </a:extLst>
          </p:cNvPr>
          <p:cNvPicPr>
            <a:picLocks noChangeAspect="1"/>
          </p:cNvPicPr>
          <p:nvPr/>
        </p:nvPicPr>
        <p:blipFill>
          <a:blip r:embed="rId9"/>
          <a:stretch>
            <a:fillRect/>
          </a:stretch>
        </p:blipFill>
        <p:spPr>
          <a:xfrm>
            <a:off x="7366449" y="1074561"/>
            <a:ext cx="2903781" cy="1950778"/>
          </a:xfrm>
          <a:prstGeom prst="rect">
            <a:avLst/>
          </a:prstGeom>
        </p:spPr>
      </p:pic>
      <p:pic>
        <p:nvPicPr>
          <p:cNvPr id="18" name="Picture 17">
            <a:extLst>
              <a:ext uri="{FF2B5EF4-FFF2-40B4-BE49-F238E27FC236}">
                <a16:creationId xmlns:a16="http://schemas.microsoft.com/office/drawing/2014/main" id="{E91E2D19-3791-D064-4106-F942BEAB64B2}"/>
              </a:ext>
            </a:extLst>
          </p:cNvPr>
          <p:cNvPicPr>
            <a:picLocks noChangeAspect="1"/>
          </p:cNvPicPr>
          <p:nvPr/>
        </p:nvPicPr>
        <p:blipFill>
          <a:blip r:embed="rId10"/>
          <a:stretch>
            <a:fillRect/>
          </a:stretch>
        </p:blipFill>
        <p:spPr>
          <a:xfrm>
            <a:off x="2616559" y="3199683"/>
            <a:ext cx="2903781" cy="2448643"/>
          </a:xfrm>
          <a:prstGeom prst="rect">
            <a:avLst/>
          </a:prstGeom>
        </p:spPr>
      </p:pic>
      <p:pic>
        <p:nvPicPr>
          <p:cNvPr id="20" name="Picture 19">
            <a:extLst>
              <a:ext uri="{FF2B5EF4-FFF2-40B4-BE49-F238E27FC236}">
                <a16:creationId xmlns:a16="http://schemas.microsoft.com/office/drawing/2014/main" id="{E6516721-B1D6-DE2D-67B0-266AA400D46D}"/>
              </a:ext>
            </a:extLst>
          </p:cNvPr>
          <p:cNvPicPr>
            <a:picLocks noChangeAspect="1"/>
          </p:cNvPicPr>
          <p:nvPr/>
        </p:nvPicPr>
        <p:blipFill>
          <a:blip r:embed="rId11"/>
          <a:stretch>
            <a:fillRect/>
          </a:stretch>
        </p:blipFill>
        <p:spPr>
          <a:xfrm>
            <a:off x="74247" y="3547698"/>
            <a:ext cx="2598447" cy="2028324"/>
          </a:xfrm>
          <a:prstGeom prst="rect">
            <a:avLst/>
          </a:prstGeom>
        </p:spPr>
      </p:pic>
      <p:pic>
        <p:nvPicPr>
          <p:cNvPr id="22" name="Picture 21">
            <a:extLst>
              <a:ext uri="{FF2B5EF4-FFF2-40B4-BE49-F238E27FC236}">
                <a16:creationId xmlns:a16="http://schemas.microsoft.com/office/drawing/2014/main" id="{675C2945-EC80-E889-ED51-261EAC04E26A}"/>
              </a:ext>
            </a:extLst>
          </p:cNvPr>
          <p:cNvPicPr>
            <a:picLocks noChangeAspect="1"/>
          </p:cNvPicPr>
          <p:nvPr/>
        </p:nvPicPr>
        <p:blipFill>
          <a:blip r:embed="rId12"/>
          <a:stretch>
            <a:fillRect/>
          </a:stretch>
        </p:blipFill>
        <p:spPr>
          <a:xfrm>
            <a:off x="9140160" y="2883638"/>
            <a:ext cx="2903781" cy="2512535"/>
          </a:xfrm>
          <a:prstGeom prst="rect">
            <a:avLst/>
          </a:prstGeom>
        </p:spPr>
      </p:pic>
      <p:pic>
        <p:nvPicPr>
          <p:cNvPr id="24" name="Picture 23">
            <a:extLst>
              <a:ext uri="{FF2B5EF4-FFF2-40B4-BE49-F238E27FC236}">
                <a16:creationId xmlns:a16="http://schemas.microsoft.com/office/drawing/2014/main" id="{D74E3D10-523F-8F70-77DF-15DB68B9535C}"/>
              </a:ext>
            </a:extLst>
          </p:cNvPr>
          <p:cNvPicPr>
            <a:picLocks noChangeAspect="1"/>
          </p:cNvPicPr>
          <p:nvPr/>
        </p:nvPicPr>
        <p:blipFill>
          <a:blip r:embed="rId13"/>
          <a:stretch>
            <a:fillRect/>
          </a:stretch>
        </p:blipFill>
        <p:spPr>
          <a:xfrm>
            <a:off x="4956023" y="3221283"/>
            <a:ext cx="2114847" cy="1822337"/>
          </a:xfrm>
          <a:prstGeom prst="rect">
            <a:avLst/>
          </a:prstGeom>
        </p:spPr>
      </p:pic>
      <p:pic>
        <p:nvPicPr>
          <p:cNvPr id="26" name="Picture 25">
            <a:extLst>
              <a:ext uri="{FF2B5EF4-FFF2-40B4-BE49-F238E27FC236}">
                <a16:creationId xmlns:a16="http://schemas.microsoft.com/office/drawing/2014/main" id="{A5C2B30E-4503-0A71-1ED1-79C8EA394D9E}"/>
              </a:ext>
            </a:extLst>
          </p:cNvPr>
          <p:cNvPicPr>
            <a:picLocks noChangeAspect="1"/>
          </p:cNvPicPr>
          <p:nvPr/>
        </p:nvPicPr>
        <p:blipFill>
          <a:blip r:embed="rId14"/>
          <a:stretch>
            <a:fillRect/>
          </a:stretch>
        </p:blipFill>
        <p:spPr>
          <a:xfrm>
            <a:off x="10071842" y="62118"/>
            <a:ext cx="1936774" cy="1399709"/>
          </a:xfrm>
          <a:prstGeom prst="rect">
            <a:avLst/>
          </a:prstGeom>
        </p:spPr>
      </p:pic>
      <p:pic>
        <p:nvPicPr>
          <p:cNvPr id="28" name="Picture 27">
            <a:extLst>
              <a:ext uri="{FF2B5EF4-FFF2-40B4-BE49-F238E27FC236}">
                <a16:creationId xmlns:a16="http://schemas.microsoft.com/office/drawing/2014/main" id="{34A2A3CD-0473-B4CD-2719-D5C5E2825763}"/>
              </a:ext>
            </a:extLst>
          </p:cNvPr>
          <p:cNvPicPr>
            <a:picLocks noChangeAspect="1"/>
          </p:cNvPicPr>
          <p:nvPr/>
        </p:nvPicPr>
        <p:blipFill>
          <a:blip r:embed="rId15"/>
          <a:stretch>
            <a:fillRect/>
          </a:stretch>
        </p:blipFill>
        <p:spPr>
          <a:xfrm>
            <a:off x="4580037" y="4508271"/>
            <a:ext cx="2385189" cy="2253766"/>
          </a:xfrm>
          <a:prstGeom prst="rect">
            <a:avLst/>
          </a:prstGeom>
        </p:spPr>
      </p:pic>
      <p:pic>
        <p:nvPicPr>
          <p:cNvPr id="30" name="Picture 29">
            <a:extLst>
              <a:ext uri="{FF2B5EF4-FFF2-40B4-BE49-F238E27FC236}">
                <a16:creationId xmlns:a16="http://schemas.microsoft.com/office/drawing/2014/main" id="{D7364EB4-1EBC-0833-23FF-D34ABF662494}"/>
              </a:ext>
            </a:extLst>
          </p:cNvPr>
          <p:cNvPicPr>
            <a:picLocks noChangeAspect="1"/>
          </p:cNvPicPr>
          <p:nvPr/>
        </p:nvPicPr>
        <p:blipFill>
          <a:blip r:embed="rId16"/>
          <a:stretch>
            <a:fillRect/>
          </a:stretch>
        </p:blipFill>
        <p:spPr>
          <a:xfrm>
            <a:off x="6765674" y="3969834"/>
            <a:ext cx="2282429" cy="1600542"/>
          </a:xfrm>
          <a:prstGeom prst="rect">
            <a:avLst/>
          </a:prstGeom>
        </p:spPr>
      </p:pic>
      <p:pic>
        <p:nvPicPr>
          <p:cNvPr id="32" name="Picture 31">
            <a:extLst>
              <a:ext uri="{FF2B5EF4-FFF2-40B4-BE49-F238E27FC236}">
                <a16:creationId xmlns:a16="http://schemas.microsoft.com/office/drawing/2014/main" id="{947E30CB-A7D4-2D7E-21FD-F9E0A5645F8C}"/>
              </a:ext>
            </a:extLst>
          </p:cNvPr>
          <p:cNvPicPr>
            <a:picLocks noChangeAspect="1"/>
          </p:cNvPicPr>
          <p:nvPr/>
        </p:nvPicPr>
        <p:blipFill>
          <a:blip r:embed="rId17"/>
          <a:stretch>
            <a:fillRect/>
          </a:stretch>
        </p:blipFill>
        <p:spPr>
          <a:xfrm>
            <a:off x="7197002" y="1996078"/>
            <a:ext cx="2432277" cy="1301052"/>
          </a:xfrm>
          <a:prstGeom prst="rect">
            <a:avLst/>
          </a:prstGeom>
        </p:spPr>
      </p:pic>
      <p:pic>
        <p:nvPicPr>
          <p:cNvPr id="38" name="Picture 37">
            <a:extLst>
              <a:ext uri="{FF2B5EF4-FFF2-40B4-BE49-F238E27FC236}">
                <a16:creationId xmlns:a16="http://schemas.microsoft.com/office/drawing/2014/main" id="{AFCF71D2-C8BD-4081-18CA-6D0DEC19F091}"/>
              </a:ext>
            </a:extLst>
          </p:cNvPr>
          <p:cNvPicPr>
            <a:picLocks noChangeAspect="1"/>
          </p:cNvPicPr>
          <p:nvPr/>
        </p:nvPicPr>
        <p:blipFill>
          <a:blip r:embed="rId18"/>
          <a:stretch>
            <a:fillRect/>
          </a:stretch>
        </p:blipFill>
        <p:spPr>
          <a:xfrm>
            <a:off x="8657063" y="4906031"/>
            <a:ext cx="1305919" cy="961943"/>
          </a:xfrm>
          <a:prstGeom prst="rect">
            <a:avLst/>
          </a:prstGeom>
        </p:spPr>
      </p:pic>
      <p:pic>
        <p:nvPicPr>
          <p:cNvPr id="9" name="Picture 8">
            <a:extLst>
              <a:ext uri="{FF2B5EF4-FFF2-40B4-BE49-F238E27FC236}">
                <a16:creationId xmlns:a16="http://schemas.microsoft.com/office/drawing/2014/main" id="{08AE72BE-0AFE-907E-B0C0-3C3AF8EFAE96}"/>
              </a:ext>
            </a:extLst>
          </p:cNvPr>
          <p:cNvPicPr>
            <a:picLocks noChangeAspect="1"/>
          </p:cNvPicPr>
          <p:nvPr/>
        </p:nvPicPr>
        <p:blipFill>
          <a:blip r:embed="rId19"/>
          <a:stretch>
            <a:fillRect/>
          </a:stretch>
        </p:blipFill>
        <p:spPr>
          <a:xfrm>
            <a:off x="10320384" y="6027662"/>
            <a:ext cx="1725373" cy="713088"/>
          </a:xfrm>
          <a:prstGeom prst="rect">
            <a:avLst/>
          </a:prstGeom>
        </p:spPr>
      </p:pic>
      <p:pic>
        <p:nvPicPr>
          <p:cNvPr id="5" name="Picture 4">
            <a:extLst>
              <a:ext uri="{FF2B5EF4-FFF2-40B4-BE49-F238E27FC236}">
                <a16:creationId xmlns:a16="http://schemas.microsoft.com/office/drawing/2014/main" id="{B1C0DB6E-2A07-9782-E71E-52A0108D8048}"/>
              </a:ext>
            </a:extLst>
          </p:cNvPr>
          <p:cNvPicPr>
            <a:picLocks noChangeAspect="1"/>
          </p:cNvPicPr>
          <p:nvPr/>
        </p:nvPicPr>
        <p:blipFill>
          <a:blip r:embed="rId20"/>
          <a:stretch>
            <a:fillRect/>
          </a:stretch>
        </p:blipFill>
        <p:spPr>
          <a:xfrm>
            <a:off x="9826627" y="2136640"/>
            <a:ext cx="2083782" cy="1054588"/>
          </a:xfrm>
          <a:prstGeom prst="rect">
            <a:avLst/>
          </a:prstGeom>
        </p:spPr>
      </p:pic>
      <p:pic>
        <p:nvPicPr>
          <p:cNvPr id="11" name="Picture 10">
            <a:extLst>
              <a:ext uri="{FF2B5EF4-FFF2-40B4-BE49-F238E27FC236}">
                <a16:creationId xmlns:a16="http://schemas.microsoft.com/office/drawing/2014/main" id="{B9239830-282C-36F7-BDF9-6E4E51EB25A0}"/>
              </a:ext>
            </a:extLst>
          </p:cNvPr>
          <p:cNvPicPr>
            <a:picLocks noChangeAspect="1"/>
          </p:cNvPicPr>
          <p:nvPr/>
        </p:nvPicPr>
        <p:blipFill>
          <a:blip r:embed="rId21"/>
          <a:stretch>
            <a:fillRect/>
          </a:stretch>
        </p:blipFill>
        <p:spPr>
          <a:xfrm>
            <a:off x="7906888" y="250044"/>
            <a:ext cx="2209648" cy="882742"/>
          </a:xfrm>
          <a:prstGeom prst="rect">
            <a:avLst/>
          </a:prstGeom>
        </p:spPr>
      </p:pic>
      <p:pic>
        <p:nvPicPr>
          <p:cNvPr id="15" name="Picture 14">
            <a:extLst>
              <a:ext uri="{FF2B5EF4-FFF2-40B4-BE49-F238E27FC236}">
                <a16:creationId xmlns:a16="http://schemas.microsoft.com/office/drawing/2014/main" id="{8A909705-70C8-E538-FADC-6EEC79373FEE}"/>
              </a:ext>
            </a:extLst>
          </p:cNvPr>
          <p:cNvPicPr>
            <a:picLocks noChangeAspect="1"/>
          </p:cNvPicPr>
          <p:nvPr/>
        </p:nvPicPr>
        <p:blipFill>
          <a:blip r:embed="rId22"/>
          <a:stretch>
            <a:fillRect/>
          </a:stretch>
        </p:blipFill>
        <p:spPr>
          <a:xfrm>
            <a:off x="10032980" y="5039128"/>
            <a:ext cx="1789559" cy="962235"/>
          </a:xfrm>
          <a:prstGeom prst="rect">
            <a:avLst/>
          </a:prstGeom>
        </p:spPr>
      </p:pic>
      <p:pic>
        <p:nvPicPr>
          <p:cNvPr id="19" name="Picture 18">
            <a:extLst>
              <a:ext uri="{FF2B5EF4-FFF2-40B4-BE49-F238E27FC236}">
                <a16:creationId xmlns:a16="http://schemas.microsoft.com/office/drawing/2014/main" id="{103759C7-DF0A-6204-30B8-FF5288A0FCEF}"/>
              </a:ext>
            </a:extLst>
          </p:cNvPr>
          <p:cNvPicPr>
            <a:picLocks noChangeAspect="1"/>
          </p:cNvPicPr>
          <p:nvPr/>
        </p:nvPicPr>
        <p:blipFill>
          <a:blip r:embed="rId23"/>
          <a:stretch>
            <a:fillRect/>
          </a:stretch>
        </p:blipFill>
        <p:spPr>
          <a:xfrm>
            <a:off x="2579790" y="5506712"/>
            <a:ext cx="1993414" cy="1032019"/>
          </a:xfrm>
          <a:prstGeom prst="rect">
            <a:avLst/>
          </a:prstGeom>
        </p:spPr>
      </p:pic>
      <p:pic>
        <p:nvPicPr>
          <p:cNvPr id="27" name="Picture 26">
            <a:extLst>
              <a:ext uri="{FF2B5EF4-FFF2-40B4-BE49-F238E27FC236}">
                <a16:creationId xmlns:a16="http://schemas.microsoft.com/office/drawing/2014/main" id="{BF079A4E-A1BD-222D-DC14-54C158131EED}"/>
              </a:ext>
            </a:extLst>
          </p:cNvPr>
          <p:cNvPicPr>
            <a:picLocks noChangeAspect="1"/>
          </p:cNvPicPr>
          <p:nvPr/>
        </p:nvPicPr>
        <p:blipFill>
          <a:blip r:embed="rId24"/>
          <a:stretch>
            <a:fillRect/>
          </a:stretch>
        </p:blipFill>
        <p:spPr>
          <a:xfrm>
            <a:off x="2533035" y="4257677"/>
            <a:ext cx="2142160" cy="1078301"/>
          </a:xfrm>
          <a:prstGeom prst="rect">
            <a:avLst/>
          </a:prstGeom>
        </p:spPr>
      </p:pic>
      <p:pic>
        <p:nvPicPr>
          <p:cNvPr id="31" name="Picture 30">
            <a:extLst>
              <a:ext uri="{FF2B5EF4-FFF2-40B4-BE49-F238E27FC236}">
                <a16:creationId xmlns:a16="http://schemas.microsoft.com/office/drawing/2014/main" id="{F6A51049-8EB1-5D84-AECF-D656AB4AA668}"/>
              </a:ext>
            </a:extLst>
          </p:cNvPr>
          <p:cNvPicPr>
            <a:picLocks noChangeAspect="1"/>
          </p:cNvPicPr>
          <p:nvPr/>
        </p:nvPicPr>
        <p:blipFill>
          <a:blip r:embed="rId25"/>
          <a:stretch>
            <a:fillRect/>
          </a:stretch>
        </p:blipFill>
        <p:spPr>
          <a:xfrm>
            <a:off x="9577647" y="3889975"/>
            <a:ext cx="2230862" cy="845062"/>
          </a:xfrm>
          <a:prstGeom prst="rect">
            <a:avLst/>
          </a:prstGeom>
        </p:spPr>
      </p:pic>
      <p:pic>
        <p:nvPicPr>
          <p:cNvPr id="35" name="Picture 34">
            <a:extLst>
              <a:ext uri="{FF2B5EF4-FFF2-40B4-BE49-F238E27FC236}">
                <a16:creationId xmlns:a16="http://schemas.microsoft.com/office/drawing/2014/main" id="{E9D9E1FA-D78B-A41D-B7A0-75CBA5625B83}"/>
              </a:ext>
            </a:extLst>
          </p:cNvPr>
          <p:cNvPicPr>
            <a:picLocks noChangeAspect="1"/>
          </p:cNvPicPr>
          <p:nvPr/>
        </p:nvPicPr>
        <p:blipFill>
          <a:blip r:embed="rId26"/>
          <a:stretch>
            <a:fillRect/>
          </a:stretch>
        </p:blipFill>
        <p:spPr>
          <a:xfrm>
            <a:off x="4623378" y="2242392"/>
            <a:ext cx="2574383" cy="956797"/>
          </a:xfrm>
          <a:prstGeom prst="rect">
            <a:avLst/>
          </a:prstGeom>
        </p:spPr>
      </p:pic>
      <p:pic>
        <p:nvPicPr>
          <p:cNvPr id="39" name="Picture 38">
            <a:extLst>
              <a:ext uri="{FF2B5EF4-FFF2-40B4-BE49-F238E27FC236}">
                <a16:creationId xmlns:a16="http://schemas.microsoft.com/office/drawing/2014/main" id="{C37CBA3F-D3DE-B027-F24C-6E64D28DE14A}"/>
              </a:ext>
            </a:extLst>
          </p:cNvPr>
          <p:cNvPicPr>
            <a:picLocks noChangeAspect="1"/>
          </p:cNvPicPr>
          <p:nvPr/>
        </p:nvPicPr>
        <p:blipFill>
          <a:blip r:embed="rId27"/>
          <a:stretch>
            <a:fillRect/>
          </a:stretch>
        </p:blipFill>
        <p:spPr>
          <a:xfrm>
            <a:off x="8061301" y="5863133"/>
            <a:ext cx="2157717" cy="899049"/>
          </a:xfrm>
          <a:prstGeom prst="rect">
            <a:avLst/>
          </a:prstGeom>
        </p:spPr>
      </p:pic>
      <p:pic>
        <p:nvPicPr>
          <p:cNvPr id="43" name="Picture 42">
            <a:extLst>
              <a:ext uri="{FF2B5EF4-FFF2-40B4-BE49-F238E27FC236}">
                <a16:creationId xmlns:a16="http://schemas.microsoft.com/office/drawing/2014/main" id="{0E0D7740-2800-0B30-FCE6-E140F41D1E4F}"/>
              </a:ext>
            </a:extLst>
          </p:cNvPr>
          <p:cNvPicPr>
            <a:picLocks noChangeAspect="1"/>
          </p:cNvPicPr>
          <p:nvPr/>
        </p:nvPicPr>
        <p:blipFill>
          <a:blip r:embed="rId28"/>
          <a:stretch>
            <a:fillRect/>
          </a:stretch>
        </p:blipFill>
        <p:spPr>
          <a:xfrm>
            <a:off x="7927906" y="4296317"/>
            <a:ext cx="2105074" cy="585435"/>
          </a:xfrm>
          <a:prstGeom prst="rect">
            <a:avLst/>
          </a:prstGeom>
        </p:spPr>
      </p:pic>
      <p:pic>
        <p:nvPicPr>
          <p:cNvPr id="45" name="Picture 44">
            <a:extLst>
              <a:ext uri="{FF2B5EF4-FFF2-40B4-BE49-F238E27FC236}">
                <a16:creationId xmlns:a16="http://schemas.microsoft.com/office/drawing/2014/main" id="{2101F533-061A-0546-1E51-3404E2880C8F}"/>
              </a:ext>
            </a:extLst>
          </p:cNvPr>
          <p:cNvPicPr>
            <a:picLocks noChangeAspect="1"/>
          </p:cNvPicPr>
          <p:nvPr/>
        </p:nvPicPr>
        <p:blipFill>
          <a:blip r:embed="rId29"/>
          <a:stretch>
            <a:fillRect/>
          </a:stretch>
        </p:blipFill>
        <p:spPr>
          <a:xfrm>
            <a:off x="2510897" y="6101643"/>
            <a:ext cx="2164298" cy="560336"/>
          </a:xfrm>
          <a:prstGeom prst="rect">
            <a:avLst/>
          </a:prstGeom>
        </p:spPr>
      </p:pic>
      <p:pic>
        <p:nvPicPr>
          <p:cNvPr id="47" name="Picture 46">
            <a:extLst>
              <a:ext uri="{FF2B5EF4-FFF2-40B4-BE49-F238E27FC236}">
                <a16:creationId xmlns:a16="http://schemas.microsoft.com/office/drawing/2014/main" id="{E8B0A5F7-8799-E861-FFF2-D990825754A9}"/>
              </a:ext>
            </a:extLst>
          </p:cNvPr>
          <p:cNvPicPr>
            <a:picLocks noChangeAspect="1"/>
          </p:cNvPicPr>
          <p:nvPr/>
        </p:nvPicPr>
        <p:blipFill>
          <a:blip r:embed="rId30"/>
          <a:stretch>
            <a:fillRect/>
          </a:stretch>
        </p:blipFill>
        <p:spPr>
          <a:xfrm>
            <a:off x="219894" y="6030748"/>
            <a:ext cx="2216124" cy="615801"/>
          </a:xfrm>
          <a:prstGeom prst="rect">
            <a:avLst/>
          </a:prstGeom>
        </p:spPr>
      </p:pic>
      <p:pic>
        <p:nvPicPr>
          <p:cNvPr id="49" name="Picture 48">
            <a:extLst>
              <a:ext uri="{FF2B5EF4-FFF2-40B4-BE49-F238E27FC236}">
                <a16:creationId xmlns:a16="http://schemas.microsoft.com/office/drawing/2014/main" id="{EDBD5787-9B6A-25C6-ABE1-E91D79138A71}"/>
              </a:ext>
            </a:extLst>
          </p:cNvPr>
          <p:cNvPicPr>
            <a:picLocks noChangeAspect="1"/>
          </p:cNvPicPr>
          <p:nvPr/>
        </p:nvPicPr>
        <p:blipFill>
          <a:blip r:embed="rId31"/>
          <a:stretch>
            <a:fillRect/>
          </a:stretch>
        </p:blipFill>
        <p:spPr>
          <a:xfrm>
            <a:off x="4666664" y="4257183"/>
            <a:ext cx="2316183" cy="697205"/>
          </a:xfrm>
          <a:prstGeom prst="rect">
            <a:avLst/>
          </a:prstGeom>
        </p:spPr>
      </p:pic>
      <p:pic>
        <p:nvPicPr>
          <p:cNvPr id="51" name="Picture 50">
            <a:extLst>
              <a:ext uri="{FF2B5EF4-FFF2-40B4-BE49-F238E27FC236}">
                <a16:creationId xmlns:a16="http://schemas.microsoft.com/office/drawing/2014/main" id="{7881CEC9-EB9E-1640-9ED1-610B06EEA740}"/>
              </a:ext>
            </a:extLst>
          </p:cNvPr>
          <p:cNvPicPr>
            <a:picLocks noChangeAspect="1"/>
          </p:cNvPicPr>
          <p:nvPr/>
        </p:nvPicPr>
        <p:blipFill>
          <a:blip r:embed="rId32"/>
          <a:stretch>
            <a:fillRect/>
          </a:stretch>
        </p:blipFill>
        <p:spPr>
          <a:xfrm>
            <a:off x="203296" y="5437163"/>
            <a:ext cx="2304608" cy="575267"/>
          </a:xfrm>
          <a:prstGeom prst="rect">
            <a:avLst/>
          </a:prstGeom>
        </p:spPr>
      </p:pic>
    </p:spTree>
    <p:extLst>
      <p:ext uri="{BB962C8B-B14F-4D97-AF65-F5344CB8AC3E}">
        <p14:creationId xmlns:p14="http://schemas.microsoft.com/office/powerpoint/2010/main" val="3885734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TotalTime>
  <Words>160</Words>
  <Application>Microsoft Office PowerPoint</Application>
  <PresentationFormat>Widescreen</PresentationFormat>
  <Paragraphs>14</Paragraphs>
  <Slides>5</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Aptos</vt:lpstr>
      <vt:lpstr>Aptos Display</vt:lpstr>
      <vt:lpstr>Arial</vt:lpstr>
      <vt:lpstr>Calibri</vt:lpstr>
      <vt:lpstr>Calibri Light</vt:lpstr>
      <vt:lpstr>Times New Roman</vt:lpstr>
      <vt:lpstr>Office Theme</vt:lpstr>
      <vt:lpstr>1_Office Theme</vt:lpstr>
      <vt:lpstr>PowerPoint Presentation</vt:lpstr>
      <vt:lpstr>Aotearoa New Zealand World Patient Safety Day 2026</vt:lpstr>
      <vt:lpstr>Supporting World Patient Safety Day 2026   Light it Orange for Patient Safety and Health System Safety   Aotearoa New Zealand’s nationwide campaign</vt:lpstr>
      <vt:lpstr>Patient Safety Forum September 17th 2026</vt:lpstr>
      <vt:lpstr>PATIENT SAFETY IN THE NEWS Aotearoa New Zealand: January – August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Korte</dc:creator>
  <cp:lastModifiedBy>Charlotte Korte</cp:lastModifiedBy>
  <cp:revision>43</cp:revision>
  <dcterms:created xsi:type="dcterms:W3CDTF">2026-08-14T02:18:39Z</dcterms:created>
  <dcterms:modified xsi:type="dcterms:W3CDTF">2026-09-29T23:39:59Z</dcterms:modified>
</cp:coreProperties>
</file>